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1"/>
  </p:notesMasterIdLst>
  <p:handoutMasterIdLst>
    <p:handoutMasterId r:id="rId22"/>
  </p:handoutMasterIdLst>
  <p:sldIdLst>
    <p:sldId id="256" r:id="rId5"/>
    <p:sldId id="260" r:id="rId6"/>
    <p:sldId id="259" r:id="rId7"/>
    <p:sldId id="271" r:id="rId8"/>
    <p:sldId id="270" r:id="rId9"/>
    <p:sldId id="272" r:id="rId10"/>
    <p:sldId id="274" r:id="rId11"/>
    <p:sldId id="276" r:id="rId12"/>
    <p:sldId id="278" r:id="rId13"/>
    <p:sldId id="279" r:id="rId14"/>
    <p:sldId id="283" r:id="rId15"/>
    <p:sldId id="280" r:id="rId16"/>
    <p:sldId id="281" r:id="rId17"/>
    <p:sldId id="282" r:id="rId18"/>
    <p:sldId id="275"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014067"/>
    <a:srgbClr val="014E7D"/>
    <a:srgbClr val="013657"/>
    <a:srgbClr val="01456F"/>
    <a:srgbClr val="014B79"/>
    <a:srgbClr val="0937C9"/>
    <a:srgbClr val="002774"/>
    <a:srgbClr val="929A4A"/>
    <a:srgbClr val="EAB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74" autoAdjust="0"/>
  </p:normalViewPr>
  <p:slideViewPr>
    <p:cSldViewPr snapToGrid="0" showGuides="1">
      <p:cViewPr varScale="1">
        <p:scale>
          <a:sx n="88" d="100"/>
          <a:sy n="88" d="100"/>
        </p:scale>
        <p:origin x="494" y="62"/>
      </p:cViewPr>
      <p:guideLst>
        <p:guide pos="3840"/>
        <p:guide pos="597"/>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2BFC85-49E4-447A-A7E3-16153CB2FE2A}" type="datetimeFigureOut">
              <a:rPr lang="en-US" smtClean="0"/>
              <a:t>11/14/2024</a:t>
            </a:fld>
            <a:endParaRPr lang="en-US" dirty="0"/>
          </a:p>
        </p:txBody>
      </p:sp>
      <p:sp>
        <p:nvSpPr>
          <p:cNvPr id="4" name="Footer Placeholder 3">
            <a:extLst>
              <a:ext uri="{FF2B5EF4-FFF2-40B4-BE49-F238E27FC236}">
                <a16:creationId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1072A3-100F-40A9-915F-8D2D9E6962D8}" type="slidenum">
              <a:rPr lang="en-US" smtClean="0"/>
              <a:t>‹#›</a:t>
            </a:fld>
            <a:endParaRPr lang="en-US" dirty="0"/>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71B50E-4C60-4F9E-B773-52059170945B}" type="datetimeFigureOut">
              <a:rPr lang="en-US" noProof="0" smtClean="0"/>
              <a:t>11/14/2024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230CFA-805A-4FD3-B3A0-DAAA5993DA17}" type="slidenum">
              <a:rPr lang="en-US" noProof="0" smtClean="0"/>
              <a:t>‹#›</a:t>
            </a:fld>
            <a:endParaRPr lang="en-US" noProof="0"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0045013"/>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7537" userDrawn="1">
          <p15:clr>
            <a:srgbClr val="FBAE40"/>
          </p15:clr>
        </p15:guide>
        <p15:guide id="3" pos="138" userDrawn="1">
          <p15:clr>
            <a:srgbClr val="FBAE40"/>
          </p15:clr>
        </p15:guide>
        <p15:guide id="4" orient="horz" pos="4178" userDrawn="1">
          <p15:clr>
            <a:srgbClr val="FBAE40"/>
          </p15:clr>
        </p15:guide>
        <p15:guide id="5" orient="horz" pos="142" userDrawn="1">
          <p15:clr>
            <a:srgbClr val="FBAE40"/>
          </p15:clr>
        </p15:guide>
        <p15:guide id="6" pos="2457" userDrawn="1">
          <p15:clr>
            <a:srgbClr val="FBAE40"/>
          </p15:clr>
        </p15:guide>
        <p15:guide id="7" pos="43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920470"/>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289179159"/>
      </p:ext>
    </p:extLst>
  </p:cSld>
  <p:clrMapOvr>
    <a:masterClrMapping/>
  </p:clrMapOvr>
  <p:extLst mod="1">
    <p:ext uri="{DCECCB84-F9BA-43D5-87BE-67443E8EF086}">
      <p15:sldGuideLst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29" name="Content Placeholder 2">
            <a:extLst>
              <a:ext uri="{FF2B5EF4-FFF2-40B4-BE49-F238E27FC236}">
                <a16:creationId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07459636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4" name="Content Placeholder 2">
            <a:extLst>
              <a:ext uri="{FF2B5EF4-FFF2-40B4-BE49-F238E27FC236}">
                <a16:creationId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Content Placeholder 3">
            <a:extLst>
              <a:ext uri="{FF2B5EF4-FFF2-40B4-BE49-F238E27FC236}">
                <a16:creationId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84737700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8" name="Text Placeholder 2">
            <a:extLst>
              <a:ext uri="{FF2B5EF4-FFF2-40B4-BE49-F238E27FC236}">
                <a16:creationId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anchor="b"/>
          <a:lstStyle>
            <a:lvl1pPr marL="0" indent="0">
              <a:buNone/>
              <a:defRPr lang="en-US" b="1" dirty="0">
                <a:solidFill>
                  <a:schemeClr val="bg1"/>
                </a:solidFill>
              </a:defRPr>
            </a:lvl1pPr>
          </a:lstStyle>
          <a:p>
            <a:pPr marL="228600" lvl="0" indent="-228600"/>
            <a:r>
              <a:rPr lang="en-US" noProof="0" smtClean="0"/>
              <a:t>Edit Master text styles</a:t>
            </a:r>
          </a:p>
        </p:txBody>
      </p:sp>
      <p:sp>
        <p:nvSpPr>
          <p:cNvPr id="20" name="Text Placeholder 4">
            <a:extLst>
              <a:ext uri="{FF2B5EF4-FFF2-40B4-BE49-F238E27FC236}">
                <a16:creationId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1" name="Content Placeholder 5">
            <a:extLst>
              <a:ext uri="{FF2B5EF4-FFF2-40B4-BE49-F238E27FC236}">
                <a16:creationId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Content Placeholder 3">
            <a:extLst>
              <a:ext uri="{FF2B5EF4-FFF2-40B4-BE49-F238E27FC236}">
                <a16:creationId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86069503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4" name="Content Placeholder 2">
            <a:extLst>
              <a:ext uri="{FF2B5EF4-FFF2-40B4-BE49-F238E27FC236}">
                <a16:creationId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700659753"/>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2" name="Picture Placeholder 2">
            <a:extLst>
              <a:ext uri="{FF2B5EF4-FFF2-40B4-BE49-F238E27FC236}">
                <a16:creationId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3390840366"/>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7A5C384-78D0-4088-9411-AB679057477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extBox 17">
            <a:extLst>
              <a:ext uri="{FF2B5EF4-FFF2-40B4-BE49-F238E27FC236}">
                <a16:creationId xmlns:a16="http://schemas.microsoft.com/office/drawing/2014/main" id="{CC52C5C1-EC33-44C1-9D54-A1058BBF1812}"/>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Parallelogram 28">
              <a:extLst>
                <a:ext uri="{FF2B5EF4-FFF2-40B4-BE49-F238E27FC236}">
                  <a16:creationId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Parallelogram 29">
            <a:extLst>
              <a:ext uri="{FF2B5EF4-FFF2-40B4-BE49-F238E27FC236}">
                <a16:creationId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578C43A6-50C6-704E-BADC-6D83BADE7316}"/>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ED91439B-965F-3548-AF77-89501B24F600}"/>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19906843"/>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Tree>
    <p:extLst>
      <p:ext uri="{BB962C8B-B14F-4D97-AF65-F5344CB8AC3E}">
        <p14:creationId xmlns:p14="http://schemas.microsoft.com/office/powerpoint/2010/main" val="65841909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
        <p:nvSpPr>
          <p:cNvPr id="6" name="Text Placeholder 5">
            <a:extLst>
              <a:ext uri="{FF2B5EF4-FFF2-40B4-BE49-F238E27FC236}">
                <a16:creationId xmlns:a16="http://schemas.microsoft.com/office/drawing/2014/main" id="{C0A2D954-332B-47D0-BE9F-0F2BDE7795D8}"/>
              </a:ext>
            </a:extLst>
          </p:cNvPr>
          <p:cNvSpPr>
            <a:spLocks noGrp="1"/>
          </p:cNvSpPr>
          <p:nvPr>
            <p:ph type="body" sz="quarter" idx="12"/>
          </p:nvPr>
        </p:nvSpPr>
        <p:spPr>
          <a:xfrm>
            <a:off x="1526131" y="1979613"/>
            <a:ext cx="9139738" cy="2898775"/>
          </a:xfrm>
          <a:prstGeom prst="rect">
            <a:avLst/>
          </a:prstGeom>
        </p:spPr>
        <p:txBody>
          <a:bodyPr anchor="ctr"/>
          <a:lstStyle>
            <a:lvl1pPr marL="0" indent="0" algn="ctr">
              <a:buNone/>
              <a:defRPr sz="6000">
                <a:solidFill>
                  <a:schemeClr val="bg1"/>
                </a:solidFill>
              </a:defRPr>
            </a:lvl1pPr>
            <a:lvl2pPr marL="457200" indent="0">
              <a:buNone/>
              <a:defRPr/>
            </a:lvl2pPr>
          </a:lstStyle>
          <a:p>
            <a:pPr lvl="0"/>
            <a:r>
              <a:rPr lang="en-US" noProof="0" smtClean="0"/>
              <a:t>Edit Master text styles</a:t>
            </a:r>
          </a:p>
        </p:txBody>
      </p:sp>
    </p:spTree>
    <p:extLst>
      <p:ext uri="{BB962C8B-B14F-4D97-AF65-F5344CB8AC3E}">
        <p14:creationId xmlns:p14="http://schemas.microsoft.com/office/powerpoint/2010/main" val="66534080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Picture Placeholder 26">
            <a:extLst>
              <a:ext uri="{FF2B5EF4-FFF2-40B4-BE49-F238E27FC236}">
                <a16:creationId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23998309"/>
      </p:ext>
    </p:extLst>
  </p:cSld>
  <p:clrMapOvr>
    <a:masterClrMapping/>
  </p:clrMapOvr>
  <p:extLst mod="1">
    <p:ext uri="{DCECCB84-F9BA-43D5-87BE-67443E8EF086}">
      <p15:sldGuideLst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B3FE-9015-40FD-A870-D81B5A86A5D9}"/>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58918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01">
    <p:spTree>
      <p:nvGrpSpPr>
        <p:cNvPr id="1" name=""/>
        <p:cNvGrpSpPr/>
        <p:nvPr/>
      </p:nvGrpSpPr>
      <p:grpSpPr>
        <a:xfrm>
          <a:off x="0" y="0"/>
          <a:ext cx="0" cy="0"/>
          <a:chOff x="0" y="0"/>
          <a:chExt cx="0" cy="0"/>
        </a:xfrm>
      </p:grpSpPr>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Right Triangle 23">
            <a:extLst>
              <a:ext uri="{FF2B5EF4-FFF2-40B4-BE49-F238E27FC236}">
                <a16:creationId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3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2" name="Title 1" title="Title ">
            <a:extLst>
              <a:ext uri="{FF2B5EF4-FFF2-40B4-BE49-F238E27FC236}">
                <a16:creationId xmlns:a16="http://schemas.microsoft.com/office/drawing/2014/main" id="{20237B57-91C6-4F8B-8AA0-18FA50B0FD1D}"/>
              </a:ext>
            </a:extLst>
          </p:cNvPr>
          <p:cNvSpPr>
            <a:spLocks noGrp="1"/>
          </p:cNvSpPr>
          <p:nvPr userDrawn="1">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15" name="Picture Placeholder 14">
            <a:extLst>
              <a:ext uri="{FF2B5EF4-FFF2-40B4-BE49-F238E27FC236}">
                <a16:creationId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anchor="ctr">
            <a:noAutofit/>
          </a:bodyPr>
          <a:lstStyle>
            <a:lvl1pPr marL="0" indent="0" algn="ctr">
              <a:buNone/>
              <a:defRPr>
                <a:solidFill>
                  <a:schemeClr val="bg1"/>
                </a:solidFill>
              </a:defRPr>
            </a:lvl1pPr>
          </a:lstStyle>
          <a:p>
            <a:r>
              <a:rPr lang="en-US" noProof="0" smtClean="0"/>
              <a:t>Click icon to add picture</a:t>
            </a:r>
            <a:endParaRPr lang="en-US" noProof="0" dirty="0"/>
          </a:p>
        </p:txBody>
      </p:sp>
      <p:sp>
        <p:nvSpPr>
          <p:cNvPr id="4" name="Footer Placeholder 3">
            <a:extLst>
              <a:ext uri="{FF2B5EF4-FFF2-40B4-BE49-F238E27FC236}">
                <a16:creationId xmlns:a16="http://schemas.microsoft.com/office/drawing/2014/main" id="{5ADB14A5-A767-774C-85B8-68EF914689F6}"/>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D4B9B51B-EAA9-4B4D-A4F6-470CD95DAA79}"/>
              </a:ext>
            </a:extLst>
          </p:cNvPr>
          <p:cNvSpPr>
            <a:spLocks noGrp="1"/>
          </p:cNvSpPr>
          <p:nvPr>
            <p:ph type="sldNum" sz="quarter" idx="15"/>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4223058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02">
    <p:spTree>
      <p:nvGrpSpPr>
        <p:cNvPr id="1" name=""/>
        <p:cNvGrpSpPr/>
        <p:nvPr/>
      </p:nvGrpSpPr>
      <p:grpSpPr>
        <a:xfrm>
          <a:off x="0" y="0"/>
          <a:ext cx="0" cy="0"/>
          <a:chOff x="0" y="0"/>
          <a:chExt cx="0" cy="0"/>
        </a:xfrm>
      </p:grpSpPr>
      <p:sp>
        <p:nvSpPr>
          <p:cNvPr id="35" name="Right Triangle 34">
            <a:extLst>
              <a:ext uri="{FF2B5EF4-FFF2-40B4-BE49-F238E27FC236}">
                <a16:creationId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17">
            <a:extLst>
              <a:ext uri="{FF2B5EF4-FFF2-40B4-BE49-F238E27FC236}">
                <a16:creationId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457200" anchor="ctr">
            <a:noAutofit/>
          </a:bodyPr>
          <a:lstStyle>
            <a:lvl1pPr marL="0" indent="0" algn="r">
              <a:buNone/>
              <a:defRPr>
                <a:solidFill>
                  <a:schemeClr val="tx1"/>
                </a:solidFill>
              </a:defRPr>
            </a:lvl1pPr>
          </a:lstStyle>
          <a:p>
            <a:r>
              <a:rPr lang="en-US" noProof="0" smtClean="0"/>
              <a:t>Click icon to add picture</a:t>
            </a:r>
            <a:endParaRPr lang="en-US" noProof="0" dirty="0"/>
          </a:p>
        </p:txBody>
      </p:sp>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2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19" name="Title 1" title="Title ">
            <a:extLst>
              <a:ext uri="{FF2B5EF4-FFF2-40B4-BE49-F238E27FC236}">
                <a16:creationId xmlns:a16="http://schemas.microsoft.com/office/drawing/2014/main" id="{2DB9D671-9FC8-4306-96B7-D9D585694B83}"/>
              </a:ext>
            </a:extLst>
          </p:cNvPr>
          <p:cNvSpPr>
            <a:spLocks noGrp="1"/>
          </p:cNvSpPr>
          <p:nvPr>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2" name="Footer Placeholder 1">
            <a:extLst>
              <a:ext uri="{FF2B5EF4-FFF2-40B4-BE49-F238E27FC236}">
                <a16:creationId xmlns:a16="http://schemas.microsoft.com/office/drawing/2014/main" id="{6E55A0B9-F639-8643-9C4D-B93B8EE21A79}"/>
              </a:ext>
            </a:extLst>
          </p:cNvPr>
          <p:cNvSpPr>
            <a:spLocks noGrp="1"/>
          </p:cNvSpPr>
          <p:nvPr>
            <p:ph type="ftr" sz="quarter" idx="15"/>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D0C29282-8AC7-494D-9A8E-A26C7F69948F}"/>
              </a:ext>
            </a:extLst>
          </p:cNvPr>
          <p:cNvSpPr>
            <a:spLocks noGrp="1"/>
          </p:cNvSpPr>
          <p:nvPr>
            <p:ph type="sldNum" sz="quarter" idx="16"/>
          </p:nvPr>
        </p:nvSpPr>
        <p:spPr/>
        <p:txBody>
          <a:bodyPr/>
          <a:lstStyle/>
          <a:p>
            <a:fld id="{8699F50C-BE38-4BD0-BA84-9B090E1F2B9B}" type="slidenum">
              <a:rPr lang="en-US" noProof="0" smtClean="0"/>
              <a:t>‹#›</a:t>
            </a:fld>
            <a:endParaRPr lang="en-US" noProof="0" dirty="0"/>
          </a:p>
        </p:txBody>
      </p:sp>
      <p:sp>
        <p:nvSpPr>
          <p:cNvPr id="15" name="TextBox 14">
            <a:extLst>
              <a:ext uri="{FF2B5EF4-FFF2-40B4-BE49-F238E27FC236}">
                <a16:creationId xmlns:a16="http://schemas.microsoft.com/office/drawing/2014/main" id="{5E24A5A7-66A2-7F43-9A7A-5E13F74F8C0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Tree>
    <p:extLst>
      <p:ext uri="{BB962C8B-B14F-4D97-AF65-F5344CB8AC3E}">
        <p14:creationId xmlns:p14="http://schemas.microsoft.com/office/powerpoint/2010/main" val="428311092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ion with Subtitle">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 Placeholder 2">
            <a:extLst>
              <a:ext uri="{FF2B5EF4-FFF2-40B4-BE49-F238E27FC236}">
                <a16:creationId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anchor="b">
            <a:normAutofit/>
          </a:bodyPr>
          <a:lstStyle>
            <a:lvl1pPr marL="0" indent="0">
              <a:lnSpc>
                <a:spcPct val="100000"/>
              </a:lnSpc>
              <a:spcBef>
                <a:spcPts val="0"/>
              </a:spcBef>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18" name="Content Placeholder 3" title="Bullet Points">
            <a:extLst>
              <a:ext uri="{FF2B5EF4-FFF2-40B4-BE49-F238E27FC236}">
                <a16:creationId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19" name="Text Placeholder 4">
            <a:extLst>
              <a:ext uri="{FF2B5EF4-FFF2-40B4-BE49-F238E27FC236}">
                <a16:creationId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anchor="b">
            <a:normAutofit/>
          </a:bodyPr>
          <a:lstStyle>
            <a:lvl1pPr marL="0" indent="0">
              <a:lnSpc>
                <a:spcPct val="100000"/>
              </a:lnSpc>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Content Placeholder 5" title="Bullet Points">
            <a:extLst>
              <a:ext uri="{FF2B5EF4-FFF2-40B4-BE49-F238E27FC236}">
                <a16:creationId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24" name="Text Placeholder 4" title="Subtitle">
            <a:extLst>
              <a:ext uri="{FF2B5EF4-FFF2-40B4-BE49-F238E27FC236}">
                <a16:creationId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Tree>
    <p:extLst>
      <p:ext uri="{BB962C8B-B14F-4D97-AF65-F5344CB8AC3E}">
        <p14:creationId xmlns:p14="http://schemas.microsoft.com/office/powerpoint/2010/main" val="325654026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FB39FF5-7AF5-4963-9346-2640496A330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A4F49194-9068-41AA-B460-962319BF96A4}"/>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8" name="Group 27">
            <a:extLst>
              <a:ext uri="{FF2B5EF4-FFF2-40B4-BE49-F238E27FC236}">
                <a16:creationId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Diagonal Stripe 28">
              <a:extLst>
                <a:ext uri="{FF2B5EF4-FFF2-40B4-BE49-F238E27FC236}">
                  <a16:creationId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30" name="Straight Connector 29">
              <a:extLst>
                <a:ext uri="{FF2B5EF4-FFF2-40B4-BE49-F238E27FC236}">
                  <a16:creationId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Parallelogram 30">
              <a:extLst>
                <a:ext uri="{FF2B5EF4-FFF2-40B4-BE49-F238E27FC236}">
                  <a16:creationId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Parallelogram 32">
            <a:extLst>
              <a:ext uri="{FF2B5EF4-FFF2-40B4-BE49-F238E27FC236}">
                <a16:creationId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4" name="Text Placeholder 4" title="Subtitle">
            <a:extLst>
              <a:ext uri="{FF2B5EF4-FFF2-40B4-BE49-F238E27FC236}">
                <a16:creationId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D6990C03-1647-2044-B335-6F5F19E4E5FC}"/>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F03A7CC-E6DC-1544-BE55-15EC1718B77C}"/>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5" name="Text Placeholder 4">
            <a:extLst>
              <a:ext uri="{FF2B5EF4-FFF2-40B4-BE49-F238E27FC236}">
                <a16:creationId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a:lstStyle>
            <a:lvl1pPr marL="0" indent="0">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noProof="0"/>
              <a:t>Text here</a:t>
            </a:r>
          </a:p>
        </p:txBody>
      </p:sp>
      <p:sp>
        <p:nvSpPr>
          <p:cNvPr id="20" name="Chart Placeholder 2" title="Chart">
            <a:extLst>
              <a:ext uri="{FF2B5EF4-FFF2-40B4-BE49-F238E27FC236}">
                <a16:creationId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a:noAutofit/>
          </a:bodyPr>
          <a:lstStyle>
            <a:lvl1pPr marL="0" indent="0" algn="ctr">
              <a:buNone/>
              <a:defRPr sz="2000" b="0" i="0">
                <a:solidFill>
                  <a:schemeClr val="bg1"/>
                </a:solidFill>
                <a:latin typeface="+mn-lt"/>
                <a:cs typeface="CiscoSans ExtraLight"/>
              </a:defRPr>
            </a:lvl1pPr>
          </a:lstStyle>
          <a:p>
            <a:pPr lvl="0"/>
            <a:r>
              <a:rPr lang="en-US" noProof="0" smtClean="0"/>
              <a:t>Click icon to add chart</a:t>
            </a:r>
            <a:endParaRPr lang="en-US" noProof="0" dirty="0"/>
          </a:p>
        </p:txBody>
      </p:sp>
    </p:spTree>
    <p:extLst>
      <p:ext uri="{BB962C8B-B14F-4D97-AF65-F5344CB8AC3E}">
        <p14:creationId xmlns:p14="http://schemas.microsoft.com/office/powerpoint/2010/main" val="220047707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9EF72CE-34D2-4581-98D2-89218BC1B4E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B84020D1-D35E-497E-97F1-84A6EA9D048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arallelogram 32">
              <a:extLst>
                <a:ext uri="{FF2B5EF4-FFF2-40B4-BE49-F238E27FC236}">
                  <a16:creationId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6" name="Parallelogram 35">
            <a:extLst>
              <a:ext uri="{FF2B5EF4-FFF2-40B4-BE49-F238E27FC236}">
                <a16:creationId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7" name="Text Placeholder 4" title="Subtitle">
            <a:extLst>
              <a:ext uri="{FF2B5EF4-FFF2-40B4-BE49-F238E27FC236}">
                <a16:creationId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5750A33E-CEFE-4D43-9554-513B01B1D3D9}"/>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A960C75-8FA7-5740-9388-2B5112B2C5B9}"/>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5" name="Table Placeholder 11" title="Table">
            <a:extLst>
              <a:ext uri="{FF2B5EF4-FFF2-40B4-BE49-F238E27FC236}">
                <a16:creationId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a:noAutofit/>
          </a:bodyPr>
          <a:lstStyle>
            <a:lvl1pPr marL="0" indent="0" algn="ctr">
              <a:buNone/>
              <a:defRPr sz="2000" baseline="0">
                <a:solidFill>
                  <a:schemeClr val="bg1"/>
                </a:solidFill>
                <a:latin typeface="+mn-lt"/>
              </a:defRPr>
            </a:lvl1pPr>
          </a:lstStyle>
          <a:p>
            <a:pPr lvl="0"/>
            <a:r>
              <a:rPr lang="en-US" noProof="0" smtClean="0"/>
              <a:t>Click icon to add table</a:t>
            </a:r>
            <a:endParaRPr lang="en-US" noProof="0" dirty="0"/>
          </a:p>
        </p:txBody>
      </p:sp>
    </p:spTree>
    <p:extLst>
      <p:ext uri="{BB962C8B-B14F-4D97-AF65-F5344CB8AC3E}">
        <p14:creationId xmlns:p14="http://schemas.microsoft.com/office/powerpoint/2010/main" val="341506091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AFD81C-E6E5-4292-828B-BD147E6DEAB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ight Triangle 3">
            <a:extLst>
              <a:ext uri="{FF2B5EF4-FFF2-40B4-BE49-F238E27FC236}">
                <a16:creationId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Picture Placeholder 31" title="Image">
            <a:extLst>
              <a:ext uri="{FF2B5EF4-FFF2-40B4-BE49-F238E27FC236}">
                <a16:creationId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cxnSp>
        <p:nvCxnSpPr>
          <p:cNvPr id="6" name="Straight Connector 5">
            <a:extLst>
              <a:ext uri="{FF2B5EF4-FFF2-40B4-BE49-F238E27FC236}">
                <a16:creationId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itle 1" title="Title ">
            <a:extLst>
              <a:ext uri="{FF2B5EF4-FFF2-40B4-BE49-F238E27FC236}">
                <a16:creationId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anchor="ctr">
            <a:normAutofit/>
          </a:bodyPr>
          <a:lstStyle>
            <a:lvl1pPr>
              <a:defRPr sz="3600" b="1">
                <a:solidFill>
                  <a:schemeClr val="tx1"/>
                </a:solidFill>
              </a:defRPr>
            </a:lvl1pPr>
          </a:lstStyle>
          <a:p>
            <a:r>
              <a:rPr lang="en-US" noProof="0"/>
              <a:t>Add Caption Here</a:t>
            </a:r>
          </a:p>
        </p:txBody>
      </p:sp>
    </p:spTree>
    <p:extLst>
      <p:ext uri="{BB962C8B-B14F-4D97-AF65-F5344CB8AC3E}">
        <p14:creationId xmlns:p14="http://schemas.microsoft.com/office/powerpoint/2010/main" val="4237576771"/>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0A6720D-B182-4290-BD91-1D1E4D930603}"/>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3">
            <a:extLst>
              <a:ext uri="{FF2B5EF4-FFF2-40B4-BE49-F238E27FC236}">
                <a16:creationId xmlns:a16="http://schemas.microsoft.com/office/drawing/2014/main" id="{A488AB73-8058-4FB5-9619-FCECCA9F3941}"/>
              </a:ext>
            </a:extLst>
          </p:cNvPr>
          <p:cNvSpPr>
            <a:spLocks noGrp="1"/>
          </p:cNvSpPr>
          <p:nvPr>
            <p:ph type="body" sz="quarter" idx="15" hasCustomPrompt="1"/>
          </p:nvPr>
        </p:nvSpPr>
        <p:spPr>
          <a:xfrm>
            <a:off x="6822929" y="3461163"/>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Name</a:t>
            </a:r>
          </a:p>
        </p:txBody>
      </p:sp>
      <p:sp>
        <p:nvSpPr>
          <p:cNvPr id="10" name="Text Placeholder 4">
            <a:extLst>
              <a:ext uri="{FF2B5EF4-FFF2-40B4-BE49-F238E27FC236}">
                <a16:creationId xmlns:a16="http://schemas.microsoft.com/office/drawing/2014/main" id="{359BE165-3EB5-4C11-8B53-6E98C0BC2E65}"/>
              </a:ext>
            </a:extLst>
          </p:cNvPr>
          <p:cNvSpPr>
            <a:spLocks noGrp="1"/>
          </p:cNvSpPr>
          <p:nvPr>
            <p:ph type="body" sz="quarter" idx="16" hasCustomPrompt="1"/>
          </p:nvPr>
        </p:nvSpPr>
        <p:spPr>
          <a:xfrm>
            <a:off x="6822929" y="3839451"/>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Phone Number</a:t>
            </a:r>
          </a:p>
        </p:txBody>
      </p:sp>
      <p:sp>
        <p:nvSpPr>
          <p:cNvPr id="11" name="Text Placeholder 5">
            <a:extLst>
              <a:ext uri="{FF2B5EF4-FFF2-40B4-BE49-F238E27FC236}">
                <a16:creationId xmlns:a16="http://schemas.microsoft.com/office/drawing/2014/main" id="{79D05293-35AD-495F-A7AE-942398090B15}"/>
              </a:ext>
            </a:extLst>
          </p:cNvPr>
          <p:cNvSpPr>
            <a:spLocks noGrp="1"/>
          </p:cNvSpPr>
          <p:nvPr>
            <p:ph type="body" sz="quarter" idx="17" hasCustomPrompt="1"/>
          </p:nvPr>
        </p:nvSpPr>
        <p:spPr>
          <a:xfrm>
            <a:off x="6822928" y="4216669"/>
            <a:ext cx="3445783" cy="289070"/>
          </a:xfrm>
          <a:prstGeom prst="rect">
            <a:avLst/>
          </a:prstGeom>
        </p:spPr>
        <p:txBody>
          <a:bodyPr/>
          <a:lstStyle>
            <a:lvl1pPr marL="0" indent="0">
              <a:buNone/>
              <a:defRPr sz="1800">
                <a:latin typeface="+mn-lt"/>
                <a:cs typeface="Calibri Light" panose="020F0302020204030204" pitchFamily="34" charset="0"/>
              </a:defRPr>
            </a:lvl1pPr>
          </a:lstStyle>
          <a:p>
            <a:r>
              <a:rPr lang="en-US" noProof="0"/>
              <a:t>Email </a:t>
            </a:r>
          </a:p>
        </p:txBody>
      </p:sp>
      <p:sp>
        <p:nvSpPr>
          <p:cNvPr id="13" name="Text Placeholder 21">
            <a:extLst>
              <a:ext uri="{FF2B5EF4-FFF2-40B4-BE49-F238E27FC236}">
                <a16:creationId xmlns:a16="http://schemas.microsoft.com/office/drawing/2014/main" id="{997A03F2-8D8A-4425-9F56-66DB33CE11A1}"/>
              </a:ext>
            </a:extLst>
          </p:cNvPr>
          <p:cNvSpPr>
            <a:spLocks noGrp="1"/>
          </p:cNvSpPr>
          <p:nvPr>
            <p:ph type="body" sz="quarter" idx="18" hasCustomPrompt="1"/>
          </p:nvPr>
        </p:nvSpPr>
        <p:spPr>
          <a:xfrm>
            <a:off x="6822929" y="4594957"/>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Company Website</a:t>
            </a:r>
          </a:p>
        </p:txBody>
      </p:sp>
      <p:sp>
        <p:nvSpPr>
          <p:cNvPr id="14" name="Shape 4157">
            <a:extLst>
              <a:ext uri="{FF2B5EF4-FFF2-40B4-BE49-F238E27FC236}">
                <a16:creationId xmlns:a16="http://schemas.microsoft.com/office/drawing/2014/main" id="{A30A8F28-98F4-425F-A750-78192A157DF4}"/>
              </a:ext>
            </a:extLst>
          </p:cNvPr>
          <p:cNvSpPr/>
          <p:nvPr userDrawn="1"/>
        </p:nvSpPr>
        <p:spPr>
          <a:xfrm>
            <a:off x="6458938" y="3505247"/>
            <a:ext cx="258875" cy="25887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5" name="Shape 4186">
            <a:extLst>
              <a:ext uri="{FF2B5EF4-FFF2-40B4-BE49-F238E27FC236}">
                <a16:creationId xmlns:a16="http://schemas.microsoft.com/office/drawing/2014/main" id="{2F84D399-8148-4E86-A1E4-BE7D1D81383A}"/>
              </a:ext>
            </a:extLst>
          </p:cNvPr>
          <p:cNvSpPr/>
          <p:nvPr userDrawn="1"/>
        </p:nvSpPr>
        <p:spPr>
          <a:xfrm>
            <a:off x="6507622" y="3897986"/>
            <a:ext cx="161507" cy="29609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9" name="Shape 4379">
            <a:extLst>
              <a:ext uri="{FF2B5EF4-FFF2-40B4-BE49-F238E27FC236}">
                <a16:creationId xmlns:a16="http://schemas.microsoft.com/office/drawing/2014/main" id="{E4408FF8-E342-42F8-BBE9-1220822B5E99}"/>
              </a:ext>
            </a:extLst>
          </p:cNvPr>
          <p:cNvSpPr/>
          <p:nvPr userDrawn="1"/>
        </p:nvSpPr>
        <p:spPr>
          <a:xfrm>
            <a:off x="6458938" y="4327945"/>
            <a:ext cx="258875" cy="188273"/>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0" name="Shape 4487">
            <a:extLst>
              <a:ext uri="{FF2B5EF4-FFF2-40B4-BE49-F238E27FC236}">
                <a16:creationId xmlns:a16="http://schemas.microsoft.com/office/drawing/2014/main" id="{11D27456-C005-4109-9E74-0B692200A0B3}"/>
              </a:ext>
            </a:extLst>
          </p:cNvPr>
          <p:cNvSpPr/>
          <p:nvPr userDrawn="1"/>
        </p:nvSpPr>
        <p:spPr>
          <a:xfrm>
            <a:off x="6471716" y="4650082"/>
            <a:ext cx="233318" cy="23331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1" name="Right Triangle 20">
            <a:extLst>
              <a:ext uri="{FF2B5EF4-FFF2-40B4-BE49-F238E27FC236}">
                <a16:creationId xmlns:a16="http://schemas.microsoft.com/office/drawing/2014/main" id="{FDDD2B84-3CB9-4567-8C91-C538E8A1C89F}"/>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34EF3020-1476-41B1-9FE7-B476A25C53D3}"/>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B64EC3-B232-415D-8E27-EB3E24D13922}"/>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61CE2F-F199-4242-AC6C-692676B81FF1}"/>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Picture Placeholder 24">
            <a:extLst>
              <a:ext uri="{FF2B5EF4-FFF2-40B4-BE49-F238E27FC236}">
                <a16:creationId xmlns:a16="http://schemas.microsoft.com/office/drawing/2014/main" id="{89C0506D-0CA6-4583-9D04-24E7F4D16AD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oAutofit/>
          </a:bodyPr>
          <a:lstStyle>
            <a:lvl1pPr marL="0" indent="0">
              <a:buNone/>
              <a:defRPr>
                <a:solidFill>
                  <a:schemeClr val="bg1"/>
                </a:solidFill>
              </a:defRPr>
            </a:lvl1pPr>
          </a:lstStyle>
          <a:p>
            <a:r>
              <a:rPr lang="en-US" noProof="0" smtClean="0"/>
              <a:t>Click icon to add picture</a:t>
            </a:r>
            <a:endParaRPr lang="en-US" noProof="0" dirty="0"/>
          </a:p>
        </p:txBody>
      </p: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1821022"/>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3839051282"/>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BDB16155-303B-403D-8B49-D4CEE47D6863}"/>
              </a:ext>
            </a:extLst>
          </p:cNvPr>
          <p:cNvSpPr>
            <a:spLocks noGrp="1"/>
          </p:cNvSpPr>
          <p:nvPr>
            <p:ph type="ftr" sz="quarter" idx="3"/>
          </p:nvPr>
        </p:nvSpPr>
        <p:spPr>
          <a:xfrm>
            <a:off x="338530" y="6356350"/>
            <a:ext cx="4114800" cy="365125"/>
          </a:xfrm>
          <a:prstGeom prst="rect">
            <a:avLst/>
          </a:prstGeom>
        </p:spPr>
        <p:txBody>
          <a:bodyPr vert="horz" lIns="91440" tIns="45720" rIns="91440" bIns="45720" rtlCol="0" anchor="ctr"/>
          <a:lstStyle>
            <a:lvl1pPr algn="l">
              <a:defRPr sz="1200">
                <a:solidFill>
                  <a:schemeClr val="bg2"/>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6B915EF5-4ABE-4759-AC09-679CD6083A55}"/>
              </a:ext>
            </a:extLst>
          </p:cNvPr>
          <p:cNvSpPr>
            <a:spLocks noGrp="1"/>
          </p:cNvSpPr>
          <p:nvPr>
            <p:ph type="sldNum" sz="quarter" idx="4"/>
          </p:nvPr>
        </p:nvSpPr>
        <p:spPr>
          <a:xfrm>
            <a:off x="11146971" y="6356350"/>
            <a:ext cx="740227" cy="365125"/>
          </a:xfrm>
          <a:prstGeom prst="rect">
            <a:avLst/>
          </a:prstGeom>
        </p:spPr>
        <p:txBody>
          <a:bodyPr vert="horz" lIns="91440" tIns="45720" rIns="91440" bIns="45720" rtlCol="0" anchor="ctr"/>
          <a:lstStyle>
            <a:lvl1pPr algn="r">
              <a:defRPr sz="1200">
                <a:solidFill>
                  <a:schemeClr val="bg2"/>
                </a:solidFill>
              </a:defRPr>
            </a:lvl1pPr>
          </a:lstStyle>
          <a:p>
            <a:fld id="{8699F50C-BE38-4BD0-BA84-9B090E1F2B9B}" type="slidenum">
              <a:rPr lang="en-US" noProof="0" smtClean="0"/>
              <a:pPr/>
              <a:t>‹#›</a:t>
            </a:fld>
            <a:endParaRPr lang="en-US" noProof="0" dirty="0"/>
          </a:p>
        </p:txBody>
      </p:sp>
      <p:sp>
        <p:nvSpPr>
          <p:cNvPr id="9" name="Title Placeholder 8">
            <a:extLst>
              <a:ext uri="{FF2B5EF4-FFF2-40B4-BE49-F238E27FC236}">
                <a16:creationId xmlns:a16="http://schemas.microsoft.com/office/drawing/2014/main" id="{AA2D2B61-D240-024D-AD60-4162EF1528B9}"/>
              </a:ext>
            </a:extLst>
          </p:cNvPr>
          <p:cNvSpPr>
            <a:spLocks noGrp="1"/>
          </p:cNvSpPr>
          <p:nvPr>
            <p:ph type="title"/>
          </p:nvPr>
        </p:nvSpPr>
        <p:spPr>
          <a:xfrm>
            <a:off x="518678" y="209029"/>
            <a:ext cx="10835122" cy="1147968"/>
          </a:xfrm>
          <a:prstGeom prst="rect">
            <a:avLst/>
          </a:prstGeom>
        </p:spPr>
        <p:txBody>
          <a:bodyPr vert="horz" lIns="91440" tIns="45720" rIns="91440" bIns="0" rtlCol="0" anchor="b">
            <a:normAutofit/>
          </a:bodyPr>
          <a:lstStyle/>
          <a:p>
            <a:r>
              <a:rPr lang="en-US" noProof="0" smtClean="0"/>
              <a:t>Click to edit Master title style</a:t>
            </a:r>
            <a:endParaRPr lang="en-US" noProof="0"/>
          </a:p>
        </p:txBody>
      </p:sp>
    </p:spTree>
    <p:extLst>
      <p:ext uri="{BB962C8B-B14F-4D97-AF65-F5344CB8AC3E}">
        <p14:creationId xmlns:p14="http://schemas.microsoft.com/office/powerpoint/2010/main" val="156488508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85" r:id="rId3"/>
    <p:sldLayoutId id="2147483706" r:id="rId4"/>
    <p:sldLayoutId id="2147483708" r:id="rId5"/>
    <p:sldLayoutId id="2147483704" r:id="rId6"/>
    <p:sldLayoutId id="2147483689" r:id="rId7"/>
    <p:sldLayoutId id="2147483668" r:id="rId8"/>
    <p:sldLayoutId id="2147483707" r:id="rId9"/>
    <p:sldLayoutId id="2147483710" r:id="rId10"/>
    <p:sldLayoutId id="2147483709" r:id="rId11"/>
    <p:sldLayoutId id="2147483711" r:id="rId12"/>
    <p:sldLayoutId id="2147483712" r:id="rId13"/>
    <p:sldLayoutId id="2147483713" r:id="rId14"/>
    <p:sldLayoutId id="2147483714" r:id="rId15"/>
    <p:sldLayoutId id="2147483715" r:id="rId16"/>
    <p:sldLayoutId id="2147483692" r:id="rId17"/>
    <p:sldLayoutId id="2147483697" r:id="rId18"/>
    <p:sldLayoutId id="2147483716" r:id="rId19"/>
    <p:sldLayoutId id="2147483674" r:id="rId20"/>
  </p:sldLayoutIdLst>
  <p:hf hdr="0"/>
  <p:txStyles>
    <p:titleStyle>
      <a:lvl1pPr algn="l" defTabSz="914400" rtl="0" eaLnBrk="1" latinLnBrk="0" hangingPunct="1">
        <a:lnSpc>
          <a:spcPct val="90000"/>
        </a:lnSpc>
        <a:spcBef>
          <a:spcPct val="0"/>
        </a:spcBef>
        <a:buNone/>
        <a:defRPr lang="en-IN" sz="44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Building image">
            <a:extLst>
              <a:ext uri="{FF2B5EF4-FFF2-40B4-BE49-F238E27FC236}">
                <a16:creationId xmlns:a16="http://schemas.microsoft.com/office/drawing/2014/main" id="{257F6BCE-75BB-4ECD-BEA5-21C36A9CC0E9}"/>
              </a:ext>
              <a:ext uri="{C183D7F6-B498-43B3-948B-1728B52AA6E4}">
                <adec:decorative xmlns:adec="http://schemas.microsoft.com/office/drawing/2017/decorative" xmlns="" val="0"/>
              </a:ext>
            </a:extLst>
          </p:cNvPr>
          <p:cNvPicPr>
            <a:picLocks noGrp="1" noChangeAspect="1"/>
          </p:cNvPicPr>
          <p:nvPr>
            <p:ph type="pic" sz="quarter" idx="13"/>
          </p:nvPr>
        </p:nvPicPr>
        <p:blipFill>
          <a:blip r:embed="rId2"/>
          <a:srcRect l="20743" r="20743"/>
          <a:stretch>
            <a:fillRect/>
          </a:stretch>
        </p:blipFill>
        <p:spPr/>
      </p:pic>
      <p:sp>
        <p:nvSpPr>
          <p:cNvPr id="18" name="Hexagon 17">
            <a:extLst>
              <a:ext uri="{FF2B5EF4-FFF2-40B4-BE49-F238E27FC236}">
                <a16:creationId xmlns:a16="http://schemas.microsoft.com/office/drawing/2014/main" id="{0E6B042D-E9CB-40E0-AAE9-6AD11F53E044}"/>
              </a:ext>
              <a:ext uri="{C183D7F6-B498-43B3-948B-1728B52AA6E4}">
                <adec:decorative xmlns:adec="http://schemas.microsoft.com/office/drawing/2017/decorative" xmlns="" val="1"/>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descr="Company name and logo group of information&#10;">
            <a:extLst>
              <a:ext uri="{FF2B5EF4-FFF2-40B4-BE49-F238E27FC236}">
                <a16:creationId xmlns:a16="http://schemas.microsoft.com/office/drawing/2014/main" id="{5B07AEC6-55AE-4E18-BEEA-A226E87C7897}"/>
              </a:ext>
            </a:extLst>
          </p:cNvPr>
          <p:cNvGrpSpPr/>
          <p:nvPr/>
        </p:nvGrpSpPr>
        <p:grpSpPr>
          <a:xfrm>
            <a:off x="2955850" y="2855631"/>
            <a:ext cx="1705403" cy="1118752"/>
            <a:chOff x="2955850" y="2902286"/>
            <a:chExt cx="1705403" cy="1118752"/>
          </a:xfrm>
        </p:grpSpPr>
        <p:sp>
          <p:nvSpPr>
            <p:cNvPr id="20" name="TextBox 19">
              <a:extLst>
                <a:ext uri="{FF2B5EF4-FFF2-40B4-BE49-F238E27FC236}">
                  <a16:creationId xmlns:a16="http://schemas.microsoft.com/office/drawing/2014/main" id="{94DF2E04-7632-4FED-B0BF-8FB243D982A3}"/>
                </a:ext>
              </a:extLst>
            </p:cNvPr>
            <p:cNvSpPr txBox="1"/>
            <p:nvPr/>
          </p:nvSpPr>
          <p:spPr>
            <a:xfrm>
              <a:off x="3238428" y="2902286"/>
              <a:ext cx="1082348" cy="1015663"/>
            </a:xfrm>
            <a:prstGeom prst="rect">
              <a:avLst/>
            </a:prstGeom>
            <a:noFill/>
          </p:spPr>
          <p:txBody>
            <a:bodyPr wrap="none" rtlCol="0">
              <a:spAutoFit/>
            </a:bodyPr>
            <a:lstStyle/>
            <a:p>
              <a:r>
                <a:rPr lang="en-AS" sz="6000" b="1" dirty="0">
                  <a:solidFill>
                    <a:schemeClr val="bg1"/>
                  </a:solidFill>
                  <a:latin typeface="Arial Black" panose="020B0A04020102020204" pitchFamily="34" charset="0"/>
                </a:rPr>
                <a:t>I</a:t>
              </a:r>
              <a:r>
                <a:rPr lang="en-US" sz="6000" b="1" dirty="0" smtClean="0">
                  <a:solidFill>
                    <a:schemeClr val="bg1"/>
                  </a:solidFill>
                  <a:latin typeface="Arial Black" panose="020B0A04020102020204" pitchFamily="34" charset="0"/>
                </a:rPr>
                <a:t>R</a:t>
              </a:r>
              <a:endParaRPr lang="en-US" sz="6000" b="1" dirty="0">
                <a:solidFill>
                  <a:schemeClr val="bg1"/>
                </a:solidFill>
                <a:latin typeface="Arial Black" panose="020B0A04020102020204" pitchFamily="34" charset="0"/>
              </a:endParaRPr>
            </a:p>
          </p:txBody>
        </p:sp>
        <p:sp>
          <p:nvSpPr>
            <p:cNvPr id="21" name="TextBox 20">
              <a:extLst>
                <a:ext uri="{FF2B5EF4-FFF2-40B4-BE49-F238E27FC236}">
                  <a16:creationId xmlns:a16="http://schemas.microsoft.com/office/drawing/2014/main" id="{FC9A1C71-347B-44A9-88B4-692D9731582D}"/>
                </a:ext>
              </a:extLst>
            </p:cNvPr>
            <p:cNvSpPr txBox="1"/>
            <p:nvPr/>
          </p:nvSpPr>
          <p:spPr>
            <a:xfrm>
              <a:off x="2955850" y="3713261"/>
              <a:ext cx="1705403" cy="307777"/>
            </a:xfrm>
            <a:prstGeom prst="rect">
              <a:avLst/>
            </a:prstGeom>
            <a:noFill/>
          </p:spPr>
          <p:txBody>
            <a:bodyPr wrap="none" rtlCol="0">
              <a:spAutoFit/>
            </a:bodyPr>
            <a:lstStyle/>
            <a:p>
              <a:r>
                <a:rPr lang="en-AS" sz="1400" dirty="0" smtClean="0">
                  <a:solidFill>
                    <a:schemeClr val="bg1"/>
                  </a:solidFill>
                  <a:latin typeface="Calibri Light" panose="020F0302020204030204" pitchFamily="34" charset="0"/>
                  <a:cs typeface="Calibri Light" panose="020F0302020204030204" pitchFamily="34" charset="0"/>
                </a:rPr>
                <a:t>Information Retrieval</a:t>
              </a:r>
              <a:endParaRPr lang="en-US" sz="1400" dirty="0">
                <a:solidFill>
                  <a:schemeClr val="bg1"/>
                </a:solidFill>
                <a:latin typeface="Calibri Light" panose="020F0302020204030204" pitchFamily="34" charset="0"/>
                <a:cs typeface="Calibri Light" panose="020F0302020204030204" pitchFamily="34" charset="0"/>
              </a:endParaRPr>
            </a:p>
          </p:txBody>
        </p:sp>
      </p:grpSp>
      <p:sp>
        <p:nvSpPr>
          <p:cNvPr id="2" name="Title 1">
            <a:extLst>
              <a:ext uri="{FF2B5EF4-FFF2-40B4-BE49-F238E27FC236}">
                <a16:creationId xmlns:a16="http://schemas.microsoft.com/office/drawing/2014/main" id="{3D638ACE-163E-40EB-A458-E794C67EA2A6}"/>
              </a:ext>
            </a:extLst>
          </p:cNvPr>
          <p:cNvSpPr>
            <a:spLocks noGrp="1"/>
          </p:cNvSpPr>
          <p:nvPr>
            <p:ph type="ctrTitle"/>
          </p:nvPr>
        </p:nvSpPr>
        <p:spPr/>
        <p:txBody>
          <a:bodyPr/>
          <a:lstStyle/>
          <a:p>
            <a:r>
              <a:rPr lang="en-AS" dirty="0" smtClean="0"/>
              <a:t>Indexer Implementation</a:t>
            </a:r>
            <a:endParaRPr lang="en-US" b="0" dirty="0"/>
          </a:p>
        </p:txBody>
      </p:sp>
      <p:sp>
        <p:nvSpPr>
          <p:cNvPr id="3" name="Subtitle 2">
            <a:extLst>
              <a:ext uri="{FF2B5EF4-FFF2-40B4-BE49-F238E27FC236}">
                <a16:creationId xmlns:a16="http://schemas.microsoft.com/office/drawing/2014/main" id="{5C9205DF-8F5E-49F7-B00E-6F58293F5130}"/>
              </a:ext>
            </a:extLst>
          </p:cNvPr>
          <p:cNvSpPr>
            <a:spLocks noGrp="1"/>
          </p:cNvSpPr>
          <p:nvPr>
            <p:ph type="subTitle" idx="1"/>
          </p:nvPr>
        </p:nvSpPr>
        <p:spPr/>
        <p:txBody>
          <a:bodyPr/>
          <a:lstStyle/>
          <a:p>
            <a:r>
              <a:rPr lang="en-AS" dirty="0" smtClean="0"/>
              <a:t>2021-CS-39 (Mustafa Riaz)</a:t>
            </a:r>
            <a:endParaRPr lang="en-US" dirty="0"/>
          </a:p>
        </p:txBody>
      </p:sp>
    </p:spTree>
    <p:extLst>
      <p:ext uri="{BB962C8B-B14F-4D97-AF65-F5344CB8AC3E}">
        <p14:creationId xmlns:p14="http://schemas.microsoft.com/office/powerpoint/2010/main" val="39806997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10</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a:t>
            </a:r>
            <a:r>
              <a:rPr lang="en-AS" sz="3200" dirty="0" smtClean="0">
                <a:solidFill>
                  <a:srgbClr val="FFC000"/>
                </a:solidFill>
              </a:rPr>
              <a:t>Preprocess Content</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None/>
            </a:pPr>
            <a:r>
              <a:rPr lang="en-AS" sz="2800" dirty="0" smtClean="0">
                <a:solidFill>
                  <a:schemeClr val="bg1"/>
                </a:solidFill>
              </a:rPr>
              <a:t>Removing Verbs</a:t>
            </a:r>
          </a:p>
          <a:p>
            <a:pPr lvl="2" algn="just"/>
            <a:r>
              <a:rPr lang="en-AS" sz="2000" dirty="0">
                <a:solidFill>
                  <a:schemeClr val="bg1"/>
                </a:solidFill>
              </a:rPr>
              <a:t>Using a list of </a:t>
            </a:r>
            <a:r>
              <a:rPr lang="en-AS" sz="2000" dirty="0" smtClean="0">
                <a:solidFill>
                  <a:schemeClr val="bg1"/>
                </a:solidFill>
              </a:rPr>
              <a:t>non-nouns</a:t>
            </a:r>
          </a:p>
          <a:p>
            <a:pPr marL="914400" lvl="2" indent="0" algn="just">
              <a:buNone/>
            </a:pPr>
            <a:r>
              <a:rPr lang="en-AS" sz="2000" dirty="0">
                <a:solidFill>
                  <a:schemeClr val="bg1"/>
                </a:solidFill>
              </a:rPr>
              <a:t>Example:</a:t>
            </a:r>
          </a:p>
          <a:p>
            <a:pPr marL="914400" lvl="2" indent="0" algn="just">
              <a:buNone/>
            </a:pPr>
            <a:r>
              <a:rPr lang="en-GB" sz="2000" dirty="0" err="1">
                <a:solidFill>
                  <a:schemeClr val="bg2"/>
                </a:solidFill>
              </a:rPr>
              <a:t>non_nouns</a:t>
            </a:r>
            <a:r>
              <a:rPr lang="en-GB" sz="2000" dirty="0">
                <a:solidFill>
                  <a:schemeClr val="bg2"/>
                </a:solidFill>
              </a:rPr>
              <a:t> = {"the", "a", "an", "on", "over", "while“</a:t>
            </a:r>
            <a:r>
              <a:rPr lang="en-AS" sz="2000" dirty="0" smtClean="0">
                <a:solidFill>
                  <a:schemeClr val="bg2"/>
                </a:solidFill>
              </a:rPr>
              <a:t>}</a:t>
            </a:r>
            <a:endParaRPr lang="en-AS" sz="2000" dirty="0" smtClean="0">
              <a:solidFill>
                <a:schemeClr val="bg1"/>
              </a:solidFill>
            </a:endParaRPr>
          </a:p>
          <a:p>
            <a:pPr lvl="2" algn="just"/>
            <a:r>
              <a:rPr lang="en-AS" sz="2000" dirty="0" smtClean="0">
                <a:solidFill>
                  <a:schemeClr val="bg1"/>
                </a:solidFill>
              </a:rPr>
              <a:t>Using Condition words ending with ( ing, ed, ly).</a:t>
            </a:r>
          </a:p>
          <a:p>
            <a:pPr marL="914400" lvl="2" indent="0" algn="just">
              <a:buNone/>
            </a:pPr>
            <a:r>
              <a:rPr lang="en-AS" sz="2000" dirty="0" smtClean="0">
                <a:solidFill>
                  <a:schemeClr val="bg1"/>
                </a:solidFill>
              </a:rPr>
              <a:t>Example:</a:t>
            </a:r>
          </a:p>
          <a:p>
            <a:pPr marL="914400" lvl="2" indent="0" algn="just">
              <a:buNone/>
            </a:pPr>
            <a:r>
              <a:rPr lang="en-AS" sz="2000" dirty="0" smtClean="0">
                <a:solidFill>
                  <a:schemeClr val="bg1"/>
                </a:solidFill>
              </a:rPr>
              <a:t>Running, Played, Quickly.</a:t>
            </a:r>
          </a:p>
        </p:txBody>
      </p:sp>
    </p:spTree>
    <p:extLst>
      <p:ext uri="{BB962C8B-B14F-4D97-AF65-F5344CB8AC3E}">
        <p14:creationId xmlns:p14="http://schemas.microsoft.com/office/powerpoint/2010/main" val="232311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11</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DFD of Text Preprocessing</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742358" y="274066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GB"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3552" y="1634764"/>
            <a:ext cx="4812505" cy="4721586"/>
          </a:xfrm>
          <a:prstGeom prst="rect">
            <a:avLst/>
          </a:prstGeom>
        </p:spPr>
      </p:pic>
    </p:spTree>
    <p:extLst>
      <p:ext uri="{BB962C8B-B14F-4D97-AF65-F5344CB8AC3E}">
        <p14:creationId xmlns:p14="http://schemas.microsoft.com/office/powerpoint/2010/main" val="3896262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12</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a:t>
            </a:r>
            <a:r>
              <a:rPr lang="en-AS" sz="3200" dirty="0" smtClean="0">
                <a:solidFill>
                  <a:srgbClr val="FFC000"/>
                </a:solidFill>
              </a:rPr>
              <a:t>Preprocess Content</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None/>
            </a:pPr>
            <a:r>
              <a:rPr lang="en-AS" sz="2800" dirty="0" smtClean="0">
                <a:solidFill>
                  <a:schemeClr val="bg1"/>
                </a:solidFill>
              </a:rPr>
              <a:t>Filtering nouns</a:t>
            </a:r>
          </a:p>
          <a:p>
            <a:pPr lvl="2" algn="just"/>
            <a:r>
              <a:rPr lang="en-AS" sz="2000" dirty="0" smtClean="0">
                <a:solidFill>
                  <a:schemeClr val="bg1"/>
                </a:solidFill>
              </a:rPr>
              <a:t>Using common noun suffix</a:t>
            </a:r>
          </a:p>
          <a:p>
            <a:pPr marL="914400" lvl="2" indent="0" algn="just">
              <a:buNone/>
            </a:pPr>
            <a:r>
              <a:rPr lang="en-AS" sz="2000" dirty="0">
                <a:solidFill>
                  <a:schemeClr val="bg1"/>
                </a:solidFill>
              </a:rPr>
              <a:t>Example:</a:t>
            </a:r>
          </a:p>
          <a:p>
            <a:pPr marL="0" indent="0">
              <a:buNone/>
            </a:pPr>
            <a:r>
              <a:rPr lang="en-GB" dirty="0"/>
              <a:t> </a:t>
            </a:r>
            <a:r>
              <a:rPr lang="en-AS" dirty="0" smtClean="0"/>
              <a:t>	</a:t>
            </a:r>
            <a:r>
              <a:rPr lang="en-GB" dirty="0" err="1" smtClean="0">
                <a:solidFill>
                  <a:schemeClr val="tx2"/>
                </a:solidFill>
              </a:rPr>
              <a:t>common_noun_suffixes</a:t>
            </a:r>
            <a:r>
              <a:rPr lang="en-GB" dirty="0" smtClean="0">
                <a:solidFill>
                  <a:schemeClr val="tx2"/>
                </a:solidFill>
              </a:rPr>
              <a:t> </a:t>
            </a:r>
            <a:r>
              <a:rPr lang="en-GB" dirty="0">
                <a:solidFill>
                  <a:schemeClr val="tx2"/>
                </a:solidFill>
              </a:rPr>
              <a:t>= ('ness', 'ity', </a:t>
            </a:r>
            <a:r>
              <a:rPr lang="en-GB" dirty="0" smtClean="0">
                <a:solidFill>
                  <a:schemeClr val="tx2"/>
                </a:solidFill>
              </a:rPr>
              <a:t>'</a:t>
            </a:r>
            <a:r>
              <a:rPr lang="en-GB" dirty="0" err="1" smtClean="0">
                <a:solidFill>
                  <a:schemeClr val="tx2"/>
                </a:solidFill>
              </a:rPr>
              <a:t>tion</a:t>
            </a:r>
            <a:r>
              <a:rPr lang="en-GB" dirty="0" smtClean="0">
                <a:solidFill>
                  <a:schemeClr val="tx2"/>
                </a:solidFill>
              </a:rPr>
              <a:t>‘</a:t>
            </a:r>
            <a:r>
              <a:rPr lang="en-AS" dirty="0" smtClean="0">
                <a:solidFill>
                  <a:schemeClr val="tx2"/>
                </a:solidFill>
              </a:rPr>
              <a:t>)</a:t>
            </a:r>
          </a:p>
          <a:p>
            <a:pPr marL="0" indent="0">
              <a:buNone/>
            </a:pPr>
            <a:r>
              <a:rPr lang="en-AS" dirty="0" smtClean="0">
                <a:solidFill>
                  <a:schemeClr val="tx2"/>
                </a:solidFill>
              </a:rPr>
              <a:t>	Happiness, Ability, Celebration etc.</a:t>
            </a:r>
            <a:endParaRPr lang="en-GB" dirty="0">
              <a:solidFill>
                <a:schemeClr val="tx2"/>
              </a:solidFill>
            </a:endParaRPr>
          </a:p>
        </p:txBody>
      </p:sp>
    </p:spTree>
    <p:extLst>
      <p:ext uri="{BB962C8B-B14F-4D97-AF65-F5344CB8AC3E}">
        <p14:creationId xmlns:p14="http://schemas.microsoft.com/office/powerpoint/2010/main" val="19163849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13</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3</a:t>
            </a:r>
            <a:r>
              <a:rPr lang="en-AS" sz="3200" dirty="0" smtClean="0">
                <a:solidFill>
                  <a:srgbClr val="FFC000"/>
                </a:solidFill>
              </a:rPr>
              <a:t>. </a:t>
            </a:r>
            <a:r>
              <a:rPr lang="en-AS" sz="3200" dirty="0" smtClean="0">
                <a:solidFill>
                  <a:srgbClr val="FFC000"/>
                </a:solidFill>
              </a:rPr>
              <a:t>Indexing</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r>
              <a:rPr lang="en-AS" sz="2800" dirty="0" smtClean="0">
                <a:solidFill>
                  <a:schemeClr val="bg1"/>
                </a:solidFill>
              </a:rPr>
              <a:t>The values are stored in key pair</a:t>
            </a:r>
          </a:p>
          <a:p>
            <a:pPr lvl="1" algn="just"/>
            <a:r>
              <a:rPr lang="en-AS" sz="2800" dirty="0" smtClean="0">
                <a:solidFill>
                  <a:schemeClr val="bg1"/>
                </a:solidFill>
              </a:rPr>
              <a:t>Using a custom Linked_List_Dictionary as an index</a:t>
            </a:r>
          </a:p>
          <a:p>
            <a:pPr lvl="1" algn="just"/>
            <a:r>
              <a:rPr lang="en-AS" sz="2800" dirty="0" smtClean="0">
                <a:solidFill>
                  <a:schemeClr val="bg1"/>
                </a:solidFill>
              </a:rPr>
              <a:t>Index has further multiple nodes</a:t>
            </a:r>
          </a:p>
          <a:p>
            <a:pPr lvl="1" algn="just"/>
            <a:r>
              <a:rPr lang="en-AS" sz="2800" dirty="0" smtClean="0">
                <a:solidFill>
                  <a:schemeClr val="bg1"/>
                </a:solidFill>
              </a:rPr>
              <a:t>Nodes has further sub elements to store key, value and next (to reference next node)</a:t>
            </a:r>
            <a:endParaRPr lang="en-GB" dirty="0">
              <a:solidFill>
                <a:schemeClr val="tx2"/>
              </a:solidFill>
            </a:endParaRPr>
          </a:p>
        </p:txBody>
      </p:sp>
    </p:spTree>
    <p:extLst>
      <p:ext uri="{BB962C8B-B14F-4D97-AF65-F5344CB8AC3E}">
        <p14:creationId xmlns:p14="http://schemas.microsoft.com/office/powerpoint/2010/main" val="37611134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14</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3</a:t>
            </a:r>
            <a:r>
              <a:rPr lang="en-AS" sz="3200" dirty="0" smtClean="0">
                <a:solidFill>
                  <a:srgbClr val="FFC000"/>
                </a:solidFill>
              </a:rPr>
              <a:t>. </a:t>
            </a:r>
            <a:r>
              <a:rPr lang="en-AS" sz="3200" dirty="0" smtClean="0">
                <a:solidFill>
                  <a:srgbClr val="FFC000"/>
                </a:solidFill>
              </a:rPr>
              <a:t>Indexing</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1651464"/>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r>
              <a:rPr lang="en-AS" sz="2800" dirty="0" smtClean="0">
                <a:solidFill>
                  <a:schemeClr val="bg1"/>
                </a:solidFill>
              </a:rPr>
              <a:t>Key stores the title of the document</a:t>
            </a:r>
          </a:p>
          <a:p>
            <a:pPr lvl="1" algn="just"/>
            <a:r>
              <a:rPr lang="en-AS" sz="2800" dirty="0" smtClean="0">
                <a:solidFill>
                  <a:schemeClr val="bg1"/>
                </a:solidFill>
              </a:rPr>
              <a:t>Value stores the noun filtered from the document Content</a:t>
            </a:r>
          </a:p>
        </p:txBody>
      </p:sp>
    </p:spTree>
    <p:extLst>
      <p:ext uri="{BB962C8B-B14F-4D97-AF65-F5344CB8AC3E}">
        <p14:creationId xmlns:p14="http://schemas.microsoft.com/office/powerpoint/2010/main" val="2755849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15</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DFD of Complete Program</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742358" y="274066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GB"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343" y="1689463"/>
            <a:ext cx="5199017" cy="4625612"/>
          </a:xfrm>
          <a:prstGeom prst="rect">
            <a:avLst/>
          </a:prstGeom>
        </p:spPr>
      </p:pic>
    </p:spTree>
    <p:extLst>
      <p:ext uri="{BB962C8B-B14F-4D97-AF65-F5344CB8AC3E}">
        <p14:creationId xmlns:p14="http://schemas.microsoft.com/office/powerpoint/2010/main" val="16764016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394499" y="3239589"/>
            <a:ext cx="720404" cy="1776548"/>
          </a:xfrm>
          <a:prstGeom prst="rect">
            <a:avLst/>
          </a:prstGeom>
          <a:ln>
            <a:solidFill>
              <a:schemeClr val="bg1">
                <a:lumMod val="9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pic>
        <p:nvPicPr>
          <p:cNvPr id="18" name="Picture Placeholder 16" title="Building image">
            <a:extLst>
              <a:ext uri="{FF2B5EF4-FFF2-40B4-BE49-F238E27FC236}">
                <a16:creationId xmlns:a16="http://schemas.microsoft.com/office/drawing/2014/main" id="{BA026684-ED32-4C82-8EFB-03E9E047EA33}"/>
              </a:ext>
              <a:ext uri="{C183D7F6-B498-43B3-948B-1728B52AA6E4}">
                <adec:decorative xmlns:adec="http://schemas.microsoft.com/office/drawing/2017/decorative" xmlns="" val="0"/>
              </a:ext>
            </a:extLst>
          </p:cNvPr>
          <p:cNvPicPr>
            <a:picLocks noGrp="1" noChangeAspect="1"/>
          </p:cNvPicPr>
          <p:nvPr>
            <p:ph type="pic" sz="quarter" idx="13"/>
          </p:nvPr>
        </p:nvPicPr>
        <p:blipFill>
          <a:blip r:embed="rId2"/>
          <a:srcRect l="20743" r="20743"/>
          <a:stretch>
            <a:fillRect/>
          </a:stretch>
        </p:blipFill>
        <p:spPr/>
      </p:pic>
      <p:sp>
        <p:nvSpPr>
          <p:cNvPr id="19" name="Hexagon 18">
            <a:extLst>
              <a:ext uri="{FF2B5EF4-FFF2-40B4-BE49-F238E27FC236}">
                <a16:creationId xmlns:a16="http://schemas.microsoft.com/office/drawing/2014/main" id="{7CE8B54A-D8B2-498F-ACFB-31AC2DEB83FA}"/>
              </a:ext>
              <a:ext uri="{C183D7F6-B498-43B3-948B-1728B52AA6E4}">
                <adec:decorative xmlns:adec="http://schemas.microsoft.com/office/drawing/2017/decorative" xmlns="" val="1"/>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descr="Company initials and name in grouped text">
            <a:extLst>
              <a:ext uri="{FF2B5EF4-FFF2-40B4-BE49-F238E27FC236}">
                <a16:creationId xmlns:a16="http://schemas.microsoft.com/office/drawing/2014/main" id="{82C4EAC6-3E04-4614-86BA-A23C851754D9}"/>
              </a:ext>
            </a:extLst>
          </p:cNvPr>
          <p:cNvGrpSpPr/>
          <p:nvPr/>
        </p:nvGrpSpPr>
        <p:grpSpPr>
          <a:xfrm>
            <a:off x="2955850" y="2855631"/>
            <a:ext cx="1702774" cy="1118752"/>
            <a:chOff x="2955850" y="2902286"/>
            <a:chExt cx="1702774" cy="1118752"/>
          </a:xfrm>
        </p:grpSpPr>
        <p:sp>
          <p:nvSpPr>
            <p:cNvPr id="21" name="TextBox 20">
              <a:extLst>
                <a:ext uri="{FF2B5EF4-FFF2-40B4-BE49-F238E27FC236}">
                  <a16:creationId xmlns:a16="http://schemas.microsoft.com/office/drawing/2014/main" id="{A20626FA-81E3-4C45-BF2D-D52CF6D96238}"/>
                </a:ext>
              </a:extLst>
            </p:cNvPr>
            <p:cNvSpPr txBox="1"/>
            <p:nvPr/>
          </p:nvSpPr>
          <p:spPr>
            <a:xfrm>
              <a:off x="3238428" y="2902286"/>
              <a:ext cx="1082348" cy="1015663"/>
            </a:xfrm>
            <a:prstGeom prst="rect">
              <a:avLst/>
            </a:prstGeom>
            <a:noFill/>
          </p:spPr>
          <p:txBody>
            <a:bodyPr wrap="none" rtlCol="0">
              <a:spAutoFit/>
            </a:bodyPr>
            <a:lstStyle/>
            <a:p>
              <a:r>
                <a:rPr lang="en-AS" sz="6000" b="1" dirty="0">
                  <a:solidFill>
                    <a:schemeClr val="bg1"/>
                  </a:solidFill>
                  <a:latin typeface="Arial Black" panose="020B0A04020102020204" pitchFamily="34" charset="0"/>
                </a:rPr>
                <a:t>I</a:t>
              </a:r>
              <a:r>
                <a:rPr lang="en-US" sz="6000" b="1" dirty="0" smtClean="0">
                  <a:solidFill>
                    <a:schemeClr val="bg1"/>
                  </a:solidFill>
                  <a:latin typeface="Arial Black" panose="020B0A04020102020204" pitchFamily="34" charset="0"/>
                </a:rPr>
                <a:t>R</a:t>
              </a:r>
              <a:endParaRPr lang="en-US" sz="6000" b="1" dirty="0">
                <a:solidFill>
                  <a:schemeClr val="bg1"/>
                </a:solidFill>
                <a:latin typeface="Arial Black" panose="020B0A04020102020204" pitchFamily="34" charset="0"/>
              </a:endParaRPr>
            </a:p>
          </p:txBody>
        </p:sp>
        <p:sp>
          <p:nvSpPr>
            <p:cNvPr id="22" name="TextBox 21">
              <a:extLst>
                <a:ext uri="{FF2B5EF4-FFF2-40B4-BE49-F238E27FC236}">
                  <a16:creationId xmlns:a16="http://schemas.microsoft.com/office/drawing/2014/main" id="{D6E86452-6AEA-4380-9682-AB26317ADB62}"/>
                </a:ext>
              </a:extLst>
            </p:cNvPr>
            <p:cNvSpPr txBox="1"/>
            <p:nvPr/>
          </p:nvSpPr>
          <p:spPr>
            <a:xfrm>
              <a:off x="2955850" y="3713261"/>
              <a:ext cx="1702774" cy="307777"/>
            </a:xfrm>
            <a:prstGeom prst="rect">
              <a:avLst/>
            </a:prstGeom>
            <a:noFill/>
          </p:spPr>
          <p:txBody>
            <a:bodyPr wrap="none" rtlCol="0">
              <a:spAutoFit/>
            </a:bodyPr>
            <a:lstStyle/>
            <a:p>
              <a:r>
                <a:rPr lang="en-AS" sz="1400" dirty="0" smtClean="0">
                  <a:solidFill>
                    <a:schemeClr val="bg1"/>
                  </a:solidFill>
                  <a:latin typeface="Calibri Light" panose="020F0302020204030204" pitchFamily="34" charset="0"/>
                  <a:cs typeface="Calibri Light" panose="020F0302020204030204" pitchFamily="34" charset="0"/>
                </a:rPr>
                <a:t>Information Retireval</a:t>
              </a:r>
              <a:endParaRPr lang="en-US" sz="1400" dirty="0">
                <a:solidFill>
                  <a:schemeClr val="bg1"/>
                </a:solidFill>
                <a:latin typeface="Calibri Light" panose="020F0302020204030204" pitchFamily="34" charset="0"/>
                <a:cs typeface="Calibri Light" panose="020F0302020204030204" pitchFamily="34" charset="0"/>
              </a:endParaRPr>
            </a:p>
          </p:txBody>
        </p:sp>
      </p:grpSp>
      <p:sp>
        <p:nvSpPr>
          <p:cNvPr id="8" name="Title 7">
            <a:extLst>
              <a:ext uri="{FF2B5EF4-FFF2-40B4-BE49-F238E27FC236}">
                <a16:creationId xmlns:a16="http://schemas.microsoft.com/office/drawing/2014/main" id="{8B6C5EAB-81FF-4827-A160-22F4363C611A}"/>
              </a:ext>
            </a:extLst>
          </p:cNvPr>
          <p:cNvSpPr>
            <a:spLocks noGrp="1"/>
          </p:cNvSpPr>
          <p:nvPr>
            <p:ph type="ctrTitle"/>
          </p:nvPr>
        </p:nvSpPr>
        <p:spPr>
          <a:xfrm>
            <a:off x="6504234" y="2222500"/>
            <a:ext cx="5205392" cy="2249383"/>
          </a:xfrm>
        </p:spPr>
        <p:txBody>
          <a:bodyPr>
            <a:normAutofit/>
          </a:bodyPr>
          <a:lstStyle/>
          <a:p>
            <a:r>
              <a:rPr lang="en-US" sz="7200" dirty="0"/>
              <a:t>Thank </a:t>
            </a:r>
            <a:r>
              <a:rPr lang="en-US" sz="7200" b="0" dirty="0"/>
              <a:t>You.</a:t>
            </a:r>
          </a:p>
        </p:txBody>
      </p:sp>
    </p:spTree>
    <p:extLst>
      <p:ext uri="{BB962C8B-B14F-4D97-AF65-F5344CB8AC3E}">
        <p14:creationId xmlns:p14="http://schemas.microsoft.com/office/powerpoint/2010/main" val="22609557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3">
            <a:extLst>
              <a:ext uri="{FF2B5EF4-FFF2-40B4-BE49-F238E27FC236}">
                <a16:creationId xmlns:a16="http://schemas.microsoft.com/office/drawing/2014/main" id="{1ABD613F-111C-41D6-9F8E-8B2C42A5E047}"/>
              </a:ext>
            </a:extLst>
          </p:cNvPr>
          <p:cNvSpPr>
            <a:spLocks noGrp="1"/>
          </p:cNvSpPr>
          <p:nvPr>
            <p:ph type="title"/>
          </p:nvPr>
        </p:nvSpPr>
        <p:spPr/>
        <p:txBody>
          <a:bodyPr/>
          <a:lstStyle/>
          <a:p>
            <a:r>
              <a:rPr lang="en-AS" dirty="0" smtClean="0"/>
              <a:t>Scope of the project</a:t>
            </a:r>
            <a:endParaRPr lang="en-US" dirty="0"/>
          </a:p>
        </p:txBody>
      </p:sp>
      <p:sp>
        <p:nvSpPr>
          <p:cNvPr id="42" name="Content Placeholder 6">
            <a:extLst>
              <a:ext uri="{FF2B5EF4-FFF2-40B4-BE49-F238E27FC236}">
                <a16:creationId xmlns:a16="http://schemas.microsoft.com/office/drawing/2014/main" id="{55EACD59-7C51-4810-94C6-BCB4D12346DC}"/>
              </a:ext>
            </a:extLst>
          </p:cNvPr>
          <p:cNvSpPr>
            <a:spLocks noGrp="1"/>
          </p:cNvSpPr>
          <p:nvPr>
            <p:ph idx="1"/>
          </p:nvPr>
        </p:nvSpPr>
        <p:spPr>
          <a:xfrm>
            <a:off x="531378" y="2927375"/>
            <a:ext cx="4942829" cy="2958275"/>
          </a:xfrm>
        </p:spPr>
        <p:txBody>
          <a:bodyPr>
            <a:normAutofit/>
          </a:bodyPr>
          <a:lstStyle/>
          <a:p>
            <a:pPr lvl="0" algn="just"/>
            <a:r>
              <a:rPr lang="en-GB" dirty="0"/>
              <a:t>Implement an indexer that processes documents, indexing key information from titles and content for efficient query retrieval</a:t>
            </a:r>
            <a:r>
              <a:rPr lang="en-GB" dirty="0" smtClean="0"/>
              <a:t>.</a:t>
            </a:r>
            <a:endParaRPr lang="en-AS" dirty="0" smtClean="0"/>
          </a:p>
          <a:p>
            <a:pPr lvl="0" algn="just"/>
            <a:r>
              <a:rPr lang="en-AS" dirty="0" smtClean="0"/>
              <a:t>In project scope the key information is noun</a:t>
            </a:r>
            <a:endParaRPr lang="en-US" dirty="0"/>
          </a:p>
        </p:txBody>
      </p:sp>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2</a:t>
            </a:fld>
            <a:endParaRPr lang="en-US" dirty="0"/>
          </a:p>
        </p:txBody>
      </p:sp>
      <p:sp>
        <p:nvSpPr>
          <p:cNvPr id="3" name="Rectangle 2"/>
          <p:cNvSpPr/>
          <p:nvPr/>
        </p:nvSpPr>
        <p:spPr>
          <a:xfrm>
            <a:off x="11285687" y="87086"/>
            <a:ext cx="174172"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054666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p:txBody>
          <a:bodyPr/>
          <a:lstStyle/>
          <a:p>
            <a:r>
              <a:rPr lang="en-AS" dirty="0" smtClean="0"/>
              <a:t>What is Indexer?</a:t>
            </a:r>
            <a:endParaRPr lang="en-US" b="0" dirty="0"/>
          </a:p>
        </p:txBody>
      </p:sp>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531378" y="2812299"/>
            <a:ext cx="4942829" cy="2958275"/>
          </a:xfrm>
        </p:spPr>
        <p:txBody>
          <a:bodyPr>
            <a:normAutofit/>
          </a:bodyPr>
          <a:lstStyle/>
          <a:p>
            <a:pPr algn="just"/>
            <a:r>
              <a:rPr lang="en-GB" b="1" dirty="0" smtClean="0"/>
              <a:t>What is an Indexer?</a:t>
            </a:r>
          </a:p>
          <a:p>
            <a:pPr marL="0" indent="0" algn="just">
              <a:buNone/>
            </a:pPr>
            <a:r>
              <a:rPr lang="en-GB" dirty="0" smtClean="0"/>
              <a:t>An </a:t>
            </a:r>
            <a:r>
              <a:rPr lang="en-GB" b="1" dirty="0" smtClean="0"/>
              <a:t>indexer</a:t>
            </a:r>
            <a:r>
              <a:rPr lang="en-GB" dirty="0" smtClean="0"/>
              <a:t> is a system or process that creates an organized </a:t>
            </a:r>
            <a:r>
              <a:rPr lang="en-GB" dirty="0" err="1" smtClean="0"/>
              <a:t>catalog</a:t>
            </a:r>
            <a:r>
              <a:rPr lang="en-GB" dirty="0" smtClean="0"/>
              <a:t> or reference, making it easier to locate specific information in a large dataset or collection.</a:t>
            </a:r>
            <a:endParaRPr lang="en-GB" dirty="0"/>
          </a:p>
        </p:txBody>
      </p:sp>
      <p:sp>
        <p:nvSpPr>
          <p:cNvPr id="11" name="Footer Placeholder 10">
            <a:extLst>
              <a:ext uri="{FF2B5EF4-FFF2-40B4-BE49-F238E27FC236}">
                <a16:creationId xmlns:a16="http://schemas.microsoft.com/office/drawing/2014/main" id="{47F4D2C2-B71A-4089-A3FE-603C32706CA6}"/>
              </a:ext>
            </a:extLst>
          </p:cNvPr>
          <p:cNvSpPr>
            <a:spLocks noGrp="1"/>
          </p:cNvSpPr>
          <p:nvPr>
            <p:ph type="ftr" sz="quarter" idx="14"/>
          </p:nvPr>
        </p:nvSpPr>
        <p:spPr/>
        <p:txBody>
          <a:bodyPr/>
          <a:lstStyle/>
          <a:p>
            <a:r>
              <a:rPr lang="en-US" dirty="0"/>
              <a:t>Add a footer</a:t>
            </a:r>
          </a:p>
        </p:txBody>
      </p:sp>
      <p:sp>
        <p:nvSpPr>
          <p:cNvPr id="12" name="Slide Number Placeholder 11">
            <a:extLst>
              <a:ext uri="{FF2B5EF4-FFF2-40B4-BE49-F238E27FC236}">
                <a16:creationId xmlns:a16="http://schemas.microsoft.com/office/drawing/2014/main" id="{FBA1BB58-7555-4382-B178-7ED04E137E77}"/>
              </a:ext>
            </a:extLst>
          </p:cNvPr>
          <p:cNvSpPr>
            <a:spLocks noGrp="1"/>
          </p:cNvSpPr>
          <p:nvPr>
            <p:ph type="sldNum" sz="quarter" idx="15"/>
          </p:nvPr>
        </p:nvSpPr>
        <p:spPr/>
        <p:txBody>
          <a:bodyPr/>
          <a:lstStyle/>
          <a:p>
            <a:fld id="{8699F50C-BE38-4BD0-BA84-9B090E1F2B9B}" type="slidenum">
              <a:rPr lang="en-US" smtClean="0"/>
              <a:pPr/>
              <a:t>3</a:t>
            </a:fld>
            <a:endParaRPr lang="en-US" dirty="0"/>
          </a:p>
        </p:txBody>
      </p:sp>
    </p:spTree>
    <p:extLst>
      <p:ext uri="{BB962C8B-B14F-4D97-AF65-F5344CB8AC3E}">
        <p14:creationId xmlns:p14="http://schemas.microsoft.com/office/powerpoint/2010/main" val="9720055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3">
            <a:extLst>
              <a:ext uri="{FF2B5EF4-FFF2-40B4-BE49-F238E27FC236}">
                <a16:creationId xmlns:a16="http://schemas.microsoft.com/office/drawing/2014/main" id="{1ABD613F-111C-41D6-9F8E-8B2C42A5E047}"/>
              </a:ext>
            </a:extLst>
          </p:cNvPr>
          <p:cNvSpPr>
            <a:spLocks noGrp="1"/>
          </p:cNvSpPr>
          <p:nvPr>
            <p:ph type="title"/>
          </p:nvPr>
        </p:nvSpPr>
        <p:spPr/>
        <p:txBody>
          <a:bodyPr/>
          <a:lstStyle/>
          <a:p>
            <a:r>
              <a:rPr lang="en-AS" b="0" dirty="0" smtClean="0"/>
              <a:t>Layman Example</a:t>
            </a:r>
            <a:endParaRPr lang="en-US" b="0" dirty="0"/>
          </a:p>
        </p:txBody>
      </p:sp>
      <p:sp>
        <p:nvSpPr>
          <p:cNvPr id="42" name="Content Placeholder 6">
            <a:extLst>
              <a:ext uri="{FF2B5EF4-FFF2-40B4-BE49-F238E27FC236}">
                <a16:creationId xmlns:a16="http://schemas.microsoft.com/office/drawing/2014/main" id="{55EACD59-7C51-4810-94C6-BCB4D12346DC}"/>
              </a:ext>
            </a:extLst>
          </p:cNvPr>
          <p:cNvSpPr>
            <a:spLocks noGrp="1"/>
          </p:cNvSpPr>
          <p:nvPr>
            <p:ph idx="1"/>
          </p:nvPr>
        </p:nvSpPr>
        <p:spPr>
          <a:xfrm>
            <a:off x="176815" y="2843401"/>
            <a:ext cx="6984119" cy="2958275"/>
          </a:xfrm>
        </p:spPr>
        <p:txBody>
          <a:bodyPr>
            <a:normAutofit/>
          </a:bodyPr>
          <a:lstStyle/>
          <a:p>
            <a:pPr lvl="0" algn="just"/>
            <a:r>
              <a:rPr lang="en-GB" dirty="0"/>
              <a:t>Imagine you have a huge photo album with thousands of pictures from different events over the years</a:t>
            </a:r>
            <a:r>
              <a:rPr lang="en-GB" dirty="0" smtClean="0"/>
              <a:t>.</a:t>
            </a:r>
            <a:endParaRPr lang="en-AS" dirty="0" smtClean="0"/>
          </a:p>
          <a:p>
            <a:pPr lvl="0" algn="just"/>
            <a:r>
              <a:rPr lang="en-AS" dirty="0" smtClean="0"/>
              <a:t>Arrange and reference the images by Year.</a:t>
            </a:r>
            <a:endParaRPr lang="en-US" dirty="0"/>
          </a:p>
        </p:txBody>
      </p:sp>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4</a:t>
            </a:fld>
            <a:endParaRPr lang="en-US" dirty="0"/>
          </a:p>
        </p:txBody>
      </p:sp>
      <p:sp>
        <p:nvSpPr>
          <p:cNvPr id="3" name="Rectangle 2"/>
          <p:cNvSpPr/>
          <p:nvPr/>
        </p:nvSpPr>
        <p:spPr>
          <a:xfrm>
            <a:off x="11295018" y="87086"/>
            <a:ext cx="174172"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Placeholder 3"/>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2241" r="22241"/>
          <a:stretch>
            <a:fillRect/>
          </a:stretch>
        </p:blipFill>
        <p:spPr>
          <a:xfrm>
            <a:off x="6306404" y="1541413"/>
            <a:ext cx="5894303" cy="5308447"/>
          </a:xfrm>
        </p:spPr>
      </p:pic>
    </p:spTree>
    <p:extLst>
      <p:ext uri="{BB962C8B-B14F-4D97-AF65-F5344CB8AC3E}">
        <p14:creationId xmlns:p14="http://schemas.microsoft.com/office/powerpoint/2010/main" val="41469161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5</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GB" dirty="0"/>
              <a:t>Computer Example</a:t>
            </a:r>
            <a:endParaRPr lang="en-US" dirty="0"/>
          </a:p>
        </p:txBody>
      </p:sp>
      <p:sp>
        <p:nvSpPr>
          <p:cNvPr id="5" name="Text Placeholder 4"/>
          <p:cNvSpPr>
            <a:spLocks noGrp="1"/>
          </p:cNvSpPr>
          <p:nvPr>
            <p:ph type="body" sz="quarter" idx="12"/>
          </p:nvPr>
        </p:nvSpPr>
        <p:spPr>
          <a:xfrm>
            <a:off x="518678" y="2092825"/>
            <a:ext cx="5951791" cy="2898775"/>
          </a:xfrm>
        </p:spPr>
        <p:txBody>
          <a:bodyPr/>
          <a:lstStyle/>
          <a:p>
            <a:pPr algn="just"/>
            <a:r>
              <a:rPr lang="en-GB" sz="2000" dirty="0"/>
              <a:t>On a computer, a search engine is an excellent example of an indexer. When you search for a keyword like "beach vacation" on your computer, the search engine doesn’t look through each document one by one. Instead, it relies on an </a:t>
            </a:r>
            <a:r>
              <a:rPr lang="en-GB" sz="2000" b="1" dirty="0"/>
              <a:t>index</a:t>
            </a:r>
            <a:r>
              <a:rPr lang="en-GB" sz="2000" dirty="0"/>
              <a:t> that maps words or phrases to files and folders. This index was created when the computer scanned files and recorded keywords associated with each one. Now, searching is much faster because the indexer points directly to relevant files.</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747" y="287973"/>
            <a:ext cx="5315616" cy="3609703"/>
          </a:xfrm>
          <a:prstGeom prst="rect">
            <a:avLst/>
          </a:prstGeom>
        </p:spPr>
      </p:pic>
    </p:spTree>
    <p:extLst>
      <p:ext uri="{BB962C8B-B14F-4D97-AF65-F5344CB8AC3E}">
        <p14:creationId xmlns:p14="http://schemas.microsoft.com/office/powerpoint/2010/main" val="595823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6</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p:txBody>
          <a:bodyPr/>
          <a:lstStyle/>
          <a:p>
            <a:pPr marL="342900" indent="-342900" algn="l">
              <a:buAutoNum type="arabicPeriod"/>
            </a:pPr>
            <a:r>
              <a:rPr lang="en-AS" sz="2800" dirty="0" smtClean="0"/>
              <a:t>Load and Process </a:t>
            </a:r>
            <a:r>
              <a:rPr lang="en-AS" sz="2800" dirty="0" smtClean="0"/>
              <a:t>Documents</a:t>
            </a:r>
          </a:p>
          <a:p>
            <a:pPr marL="342900" indent="-342900" algn="l">
              <a:buAutoNum type="arabicPeriod"/>
            </a:pPr>
            <a:r>
              <a:rPr lang="en-AS" sz="2800" dirty="0" smtClean="0"/>
              <a:t>Preprocess </a:t>
            </a:r>
            <a:r>
              <a:rPr lang="en-AS" sz="2800" dirty="0" smtClean="0"/>
              <a:t>content</a:t>
            </a:r>
          </a:p>
          <a:p>
            <a:pPr marL="342900" indent="-342900" algn="l">
              <a:buAutoNum type="arabicPeriod"/>
            </a:pPr>
            <a:r>
              <a:rPr lang="en-AS" sz="2800" dirty="0" smtClean="0"/>
              <a:t>Indexing</a:t>
            </a:r>
          </a:p>
          <a:p>
            <a:pPr marL="342900" indent="-342900" algn="l">
              <a:buAutoNum type="arabicPeriod"/>
            </a:pPr>
            <a:r>
              <a:rPr lang="en-AS" sz="2800" dirty="0" smtClean="0"/>
              <a:t>Show </a:t>
            </a:r>
            <a:r>
              <a:rPr lang="en-AS" sz="2800" dirty="0" smtClean="0"/>
              <a:t>Results on query</a:t>
            </a:r>
            <a:endParaRPr lang="en-GB" sz="2800" dirty="0"/>
          </a:p>
        </p:txBody>
      </p:sp>
    </p:spTree>
    <p:extLst>
      <p:ext uri="{BB962C8B-B14F-4D97-AF65-F5344CB8AC3E}">
        <p14:creationId xmlns:p14="http://schemas.microsoft.com/office/powerpoint/2010/main" val="21615646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7</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854326" y="2100910"/>
            <a:ext cx="3615036" cy="735595"/>
          </a:xfrm>
        </p:spPr>
        <p:txBody>
          <a:bodyPr/>
          <a:lstStyle/>
          <a:p>
            <a:pPr algn="l"/>
            <a:r>
              <a:rPr lang="en-AS" sz="3200" dirty="0" smtClean="0">
                <a:solidFill>
                  <a:srgbClr val="FFC000"/>
                </a:solidFill>
              </a:rPr>
              <a:t>1. Load Documents</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865335" y="3319263"/>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dirty="0" smtClean="0">
                <a:solidFill>
                  <a:schemeClr val="bg1"/>
                </a:solidFill>
              </a:rPr>
              <a:t>1. Simple checks the directory for all the documents having .txt </a:t>
            </a:r>
            <a:r>
              <a:rPr lang="en-AS" dirty="0" smtClean="0">
                <a:solidFill>
                  <a:schemeClr val="bg1"/>
                </a:solidFill>
              </a:rPr>
              <a:t>extensions and loads them</a:t>
            </a:r>
            <a:endParaRPr lang="en-AS" dirty="0" smtClean="0">
              <a:solidFill>
                <a:schemeClr val="bg1"/>
              </a:solidFill>
            </a:endParaRPr>
          </a:p>
          <a:p>
            <a:pPr algn="just"/>
            <a:r>
              <a:rPr lang="en-AS" dirty="0" smtClean="0">
                <a:solidFill>
                  <a:schemeClr val="bg1"/>
                </a:solidFill>
              </a:rPr>
              <a:t>2.Devides the loaded document in two parts, </a:t>
            </a:r>
            <a:r>
              <a:rPr lang="en-AS" dirty="0" smtClean="0">
                <a:solidFill>
                  <a:schemeClr val="bg1"/>
                </a:solidFill>
              </a:rPr>
              <a:t>with their content and title</a:t>
            </a:r>
            <a:endParaRPr lang="en-GB" dirty="0">
              <a:solidFill>
                <a:schemeClr val="bg1"/>
              </a:solidFill>
            </a:endParaRPr>
          </a:p>
        </p:txBody>
      </p:sp>
    </p:spTree>
    <p:extLst>
      <p:ext uri="{BB962C8B-B14F-4D97-AF65-F5344CB8AC3E}">
        <p14:creationId xmlns:p14="http://schemas.microsoft.com/office/powerpoint/2010/main" val="19816438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8</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a:t>
            </a:r>
            <a:r>
              <a:rPr lang="en-AS" sz="3200" dirty="0" smtClean="0">
                <a:solidFill>
                  <a:srgbClr val="FFC000"/>
                </a:solidFill>
              </a:rPr>
              <a:t>Preprocess Content</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947631" y="302068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dirty="0" smtClean="0">
                <a:solidFill>
                  <a:schemeClr val="bg1"/>
                </a:solidFill>
              </a:rPr>
              <a:t>Removing Empty Spaces</a:t>
            </a:r>
          </a:p>
          <a:p>
            <a:pPr algn="just"/>
            <a:r>
              <a:rPr lang="en-AS" dirty="0" smtClean="0">
                <a:solidFill>
                  <a:schemeClr val="bg1"/>
                </a:solidFill>
              </a:rPr>
              <a:t>Checking and Removing Verbs and non-nouns</a:t>
            </a:r>
          </a:p>
          <a:p>
            <a:pPr algn="just"/>
            <a:r>
              <a:rPr lang="en-AS" dirty="0" smtClean="0">
                <a:solidFill>
                  <a:schemeClr val="bg1"/>
                </a:solidFill>
              </a:rPr>
              <a:t>Filtering nouns </a:t>
            </a:r>
            <a:endParaRPr lang="en-GB" dirty="0">
              <a:solidFill>
                <a:schemeClr val="bg1"/>
              </a:solidFill>
            </a:endParaRPr>
          </a:p>
        </p:txBody>
      </p:sp>
    </p:spTree>
    <p:extLst>
      <p:ext uri="{BB962C8B-B14F-4D97-AF65-F5344CB8AC3E}">
        <p14:creationId xmlns:p14="http://schemas.microsoft.com/office/powerpoint/2010/main" val="19257383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9</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a:t>
            </a:r>
            <a:r>
              <a:rPr lang="en-AS" sz="3200" dirty="0" smtClean="0">
                <a:solidFill>
                  <a:srgbClr val="FFC000"/>
                </a:solidFill>
              </a:rPr>
              <a:t>Preprocess Content</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947631" y="302068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sz="2800" dirty="0" smtClean="0">
                <a:solidFill>
                  <a:schemeClr val="bg1"/>
                </a:solidFill>
              </a:rPr>
              <a:t>Removing Empty Spaces</a:t>
            </a:r>
          </a:p>
          <a:p>
            <a:pPr lvl="1" algn="just"/>
            <a:r>
              <a:rPr lang="en-AS" dirty="0" smtClean="0">
                <a:solidFill>
                  <a:schemeClr val="bg1"/>
                </a:solidFill>
              </a:rPr>
              <a:t>Remove the leading and trailing spaces</a:t>
            </a:r>
          </a:p>
          <a:p>
            <a:pPr lvl="1" algn="just"/>
            <a:r>
              <a:rPr lang="en-AS" dirty="0" smtClean="0">
                <a:solidFill>
                  <a:schemeClr val="bg1"/>
                </a:solidFill>
              </a:rPr>
              <a:t>Reduce multiple spaces to single space</a:t>
            </a:r>
            <a:endParaRPr lang="en-AS" dirty="0">
              <a:solidFill>
                <a:schemeClr val="bg1"/>
              </a:solidFill>
            </a:endParaRPr>
          </a:p>
          <a:p>
            <a:pPr marL="457200" lvl="1" indent="0" algn="just">
              <a:buNone/>
            </a:pPr>
            <a:r>
              <a:rPr lang="en-AS" dirty="0" smtClean="0">
                <a:solidFill>
                  <a:schemeClr val="bg1"/>
                </a:solidFill>
              </a:rPr>
              <a:t>Example:</a:t>
            </a:r>
          </a:p>
          <a:p>
            <a:pPr marL="457200" lvl="1" indent="0" algn="just">
              <a:buNone/>
            </a:pPr>
            <a:r>
              <a:rPr lang="en-GB" dirty="0">
                <a:solidFill>
                  <a:schemeClr val="bg2"/>
                </a:solidFill>
              </a:rPr>
              <a:t>" </a:t>
            </a:r>
            <a:r>
              <a:rPr lang="en-AS" dirty="0" smtClean="0">
                <a:solidFill>
                  <a:schemeClr val="bg2"/>
                </a:solidFill>
              </a:rPr>
              <a:t>    </a:t>
            </a:r>
            <a:r>
              <a:rPr lang="en-GB" dirty="0" smtClean="0">
                <a:solidFill>
                  <a:schemeClr val="bg2"/>
                </a:solidFill>
              </a:rPr>
              <a:t>Running </a:t>
            </a:r>
            <a:r>
              <a:rPr lang="en-GB" dirty="0">
                <a:solidFill>
                  <a:schemeClr val="bg2"/>
                </a:solidFill>
              </a:rPr>
              <a:t>quickly, </a:t>
            </a:r>
            <a:r>
              <a:rPr lang="en-AS" dirty="0" smtClean="0">
                <a:solidFill>
                  <a:schemeClr val="bg2"/>
                </a:solidFill>
              </a:rPr>
              <a:t>  </a:t>
            </a:r>
            <a:r>
              <a:rPr lang="en-GB" dirty="0" smtClean="0">
                <a:solidFill>
                  <a:schemeClr val="bg2"/>
                </a:solidFill>
              </a:rPr>
              <a:t>the </a:t>
            </a:r>
            <a:r>
              <a:rPr lang="en-GB" dirty="0">
                <a:solidFill>
                  <a:schemeClr val="bg2"/>
                </a:solidFill>
              </a:rPr>
              <a:t>brown fox jumps over lazy dogs</a:t>
            </a:r>
            <a:r>
              <a:rPr lang="en-GB" dirty="0" smtClean="0">
                <a:solidFill>
                  <a:schemeClr val="bg2"/>
                </a:solidFill>
              </a:rPr>
              <a:t>.</a:t>
            </a:r>
            <a:r>
              <a:rPr lang="en-AS" dirty="0" smtClean="0">
                <a:solidFill>
                  <a:schemeClr val="bg2"/>
                </a:solidFill>
              </a:rPr>
              <a:t>   </a:t>
            </a:r>
            <a:r>
              <a:rPr lang="en-GB" dirty="0" smtClean="0">
                <a:solidFill>
                  <a:schemeClr val="bg2"/>
                </a:solidFill>
              </a:rPr>
              <a:t> “</a:t>
            </a:r>
            <a:endParaRPr lang="en-AS" dirty="0" smtClean="0">
              <a:solidFill>
                <a:schemeClr val="bg2"/>
              </a:solidFill>
            </a:endParaRPr>
          </a:p>
          <a:p>
            <a:pPr marL="457200" lvl="1" indent="0" algn="just">
              <a:buNone/>
            </a:pPr>
            <a:r>
              <a:rPr lang="en-GB" dirty="0">
                <a:solidFill>
                  <a:srgbClr val="00B050"/>
                </a:solidFill>
              </a:rPr>
              <a:t>" Running quickly, the brown fox jumps over lazy dogs. "</a:t>
            </a:r>
            <a:endParaRPr lang="en-AS" dirty="0" smtClean="0">
              <a:solidFill>
                <a:srgbClr val="00B050"/>
              </a:solidFill>
            </a:endParaRPr>
          </a:p>
        </p:txBody>
      </p:sp>
    </p:spTree>
    <p:extLst>
      <p:ext uri="{BB962C8B-B14F-4D97-AF65-F5344CB8AC3E}">
        <p14:creationId xmlns:p14="http://schemas.microsoft.com/office/powerpoint/2010/main" val="40952213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3">
      <a:dk1>
        <a:srgbClr val="3F3F3F"/>
      </a:dk1>
      <a:lt1>
        <a:srgbClr val="FFFFFF"/>
      </a:lt1>
      <a:dk2>
        <a:srgbClr val="F2F2F2"/>
      </a:dk2>
      <a:lt2>
        <a:srgbClr val="A5A5A5"/>
      </a:lt2>
      <a:accent1>
        <a:srgbClr val="00194C"/>
      </a:accent1>
      <a:accent2>
        <a:srgbClr val="EAB200"/>
      </a:accent2>
      <a:accent3>
        <a:srgbClr val="F2F2F2"/>
      </a:accent3>
      <a:accent4>
        <a:srgbClr val="954F72"/>
      </a:accent4>
      <a:accent5>
        <a:srgbClr val="00843B"/>
      </a:accent5>
      <a:accent6>
        <a:srgbClr val="014067"/>
      </a:accent6>
      <a:hlink>
        <a:srgbClr val="00194C"/>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027928_Hexagon presentation dark_AAS_v4" id="{00715B48-F6B0-4FD0-BA2D-34714F23D55A}" vid="{445656DE-313E-4A78-B834-A775A8573B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0343A-75DB-4E03-95EA-4A75BA0D7FF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B759597-1FA4-4F46-9BA8-01240C56026E}">
  <ds:schemaRefs>
    <ds:schemaRef ds:uri="http://schemas.microsoft.com/sharepoint/v3/contenttype/forms"/>
  </ds:schemaRefs>
</ds:datastoreItem>
</file>

<file path=customXml/itemProps3.xml><?xml version="1.0" encoding="utf-8"?>
<ds:datastoreItem xmlns:ds="http://schemas.openxmlformats.org/officeDocument/2006/customXml" ds:itemID="{C9C3589D-EF2D-4AF3-8B55-088F4B14D6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Hexagon presentation dark</Template>
  <TotalTime>0</TotalTime>
  <Words>531</Words>
  <Application>Microsoft Office PowerPoint</Application>
  <PresentationFormat>Widescreen</PresentationFormat>
  <Paragraphs>85</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Black</vt:lpstr>
      <vt:lpstr>Calibri</vt:lpstr>
      <vt:lpstr>Calibri Light</vt:lpstr>
      <vt:lpstr>CiscoSans ExtraLight</vt:lpstr>
      <vt:lpstr>Gill Sans SemiBold</vt:lpstr>
      <vt:lpstr>Times New Roman</vt:lpstr>
      <vt:lpstr>Office Theme</vt:lpstr>
      <vt:lpstr>Indexer Implementation</vt:lpstr>
      <vt:lpstr>Scope of the project</vt:lpstr>
      <vt:lpstr>What is Indexer?</vt:lpstr>
      <vt:lpstr>Layman Example</vt:lpstr>
      <vt:lpstr>Computer Example</vt:lpstr>
      <vt:lpstr>Working of the Indexer:</vt:lpstr>
      <vt:lpstr>Working of the Indexer:</vt:lpstr>
      <vt:lpstr>Working of the Indexer:</vt:lpstr>
      <vt:lpstr>Working of the Indexer:</vt:lpstr>
      <vt:lpstr>Working of the Indexer:</vt:lpstr>
      <vt:lpstr>DFD of Text Preprocessing</vt:lpstr>
      <vt:lpstr>Working of the Indexer:</vt:lpstr>
      <vt:lpstr>Working of the Indexer:</vt:lpstr>
      <vt:lpstr>Working of the Indexer:</vt:lpstr>
      <vt:lpstr>DFD of Complete Program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2024-11-13T07:17:36Z</dcterms:created>
  <dcterms:modified xsi:type="dcterms:W3CDTF">2024-11-14T09:23:58Z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